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notesSlides/notesSlide9.xml" ContentType="application/vnd.openxmlformats-officedocument.presentationml.notesSlide+xml"/>
  <Override PartName="/ppt/ink/ink10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</p:embeddedFont>
    <p:embeddedFont>
      <p:font typeface="Montserrat Bold" panose="00000800000000000000" charset="0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9T10:46:17.79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1301 1,'0'21,"1"0,0 0,1 0,9 34,-8-47,0 0,0 0,1 0,-1 0,2 0,-1-1,1 0,1 0,-1 0,1-1,0 1,1-1,-1-1,9 6,46 29,2-2,1-4,2-2,1-4,1-2,98 24,3-22,-96-18,-290-12,103 4,-1269-2,1406-2,0 0,0-2,-1-1,37-12,-27 7,45-8,53-8,27-4,-10 4,-95 15,96-8,136-9,46-1,30 1,-31 0,-106 14,50 0,-226 11,0-1,74-18,-72 12,0 2,55-2,-90 10,0-1,0 0,0-1,0 0,0-1,-1-1,25-9,-38 13,1 0,-1 0,1 0,-1 0,1 0,-1-1,1 1,-1 0,1 0,-1 0,0-1,1 1,-1 0,1 0,-1-1,0 1,1 0,-1-1,0 1,1-1,-1 1,0 0,1-1,-1 1,0-1,0 1,0-1,1 1,-1-1,0 1,0-1,0 1,0-1,0 1,0-1,0 1,0-1,0 1,0-1,0 1,0-1,-1 0,-22-8,-36 3,-750 5,368 4,441-3,-442 17,354-9,42-5,-71 15,75-12,34-6,1 1,0-1,-1 1,1 1,0 0,0 0,0 0,0 1,-12 6,19-9,0 0,0 1,0-1,0 0,0 0,0 1,0-1,0 0,0 0,0 1,0-1,0 0,0 0,0 1,0-1,0 0,0 0,0 1,0-1,0 0,0 0,1 0,-1 1,0-1,0 0,0 0,0 0,1 1,-1-1,0 0,0 0,0 0,0 0,1 0,-1 0,0 1,0-1,1 0,-1 0,0 0,0 0,1 0,-1 0,0 0,0 0,1 0,-1 0,0 0,0 0,0 0,1 0,-1 0,0 0,0 0,1 0,-1-1,18 4,377 0,-199-6,-152 3,-4 1,0-1,0-3,67-12,-78 10,-1 1,1 2,41 1,-39 1,-1-1,53-8,-13 0,-52 8,-1 0,0-2,23-6,-39 9,-1 0,1 0,-1 0,1 0,-1 0,1 0,-1 0,0-1,1 1,-1 0,1 0,-1 0,1-1,-1 1,0 0,1 0,-1-1,1 1,-1-1,0 1,0 0,1-1,-1 1,0 0,1-1,-1 1,0-1,0 1,0-1,0 1,0-1,1 1,-1-1,0 0,-14-11,-27-4,-1 9,0 1,0 3,-1 1,-67 6,6-1,-1075-3,1172 0,3-1,0 1,1 0,-1 0,1 0,-1 0,1 1,-1 0,0-1,1 1,0 0,-1 1,1-1,-6 4,9-5,0 1,0-1,-1 0,1 1,0-1,0 0,0 1,0-1,1 0,-1 1,0-1,0 0,0 1,0-1,0 0,0 1,0-1,1 0,-1 1,0-1,0 0,0 0,1 1,-1-1,0 0,0 0,1 1,-1-1,0 0,1 0,-1 0,0 0,1 1,-1-1,0 0,1 0,-1 0,0 0,1 0,-1 0,0 0,1 0,-1 0,0 0,1 0,-1 0,1 0,19 4,91 3,-69-6,66 11,-41-3,0-3,1-4,67-5,-8 0,482 3,-1968 0,1325 2,1 2,-39 8,15-2,54-9,0-1,0 1,0-1,0 1,1 0,-1 0,0 0,1 0,-1 1,-4 2,7-3,-1-1,0 1,1 0,-1-1,1 1,-1 0,1-1,0 1,-1 0,1-1,0 1,-1 0,1 0,0 0,0-1,0 1,0 0,-1 0,1 0,0-1,1 1,-1 0,0 0,0 1,2 1,0 1,0-1,0 0,0 0,0-1,0 1,1 0,-1-1,1 1,0-1,0 0,0 0,0 0,7 3,8 5,0 0,1-2,1 0,-1-1,1 0,0-2,1-1,-1 0,28 1,237-7,-415 4,-151-5,171-10,64 6,-58-1,-225-8,-178 4,428 12,836 0,-715-2,58-10,31-2,2 13,-43 2,148-18,-99 4,15-2,-79 6,0 3,129 7,-69 2,-98-3,1 1,1-1,-1-3,65-12,-79 11,-1 1,0 1,33 1,-34 2,0-2,-1 0,1-2,24-5,100-15,-128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9T10:48:48.28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2627 314,'0'0,"0"0,-1 0,1 1,0-1,0 0,-1 0,1 0,0 0,-1 0,1 0,0 0,0 0,-1 0,1 0,0 0,-1 0,1 0,0 0,0 0,-1 0,1 0,0 0,0 0,-1 0,1 0,0-1,-1 1,1 0,0 0,0 0,0 0,-1-1,1 1,0 0,0 0,0-1,-1 1,1 0,0 0,0-1,0 1,0 0,0 0,0-1,0 1,0 0,0-1,0 1,0 0,0 0,0-1,0 1,0 0,0-1,0 1,0 0,0 0,0-1,0 1,0 0,0 0,0-1,1 1,-1-1,18-11,141-12,-17 10,-95 12,49-10,130-16,-87 10,-41 7,-37 5,66 2,-69 4,80-11,-58-3,-2 1,131-7,196-1,-183 14,-136 7,123-16,-162 10,75 0,-179 7,-104 16,86-8,1-3,-134-7,75-2,65 3,-46-1,-165 19,163-7,-215-8,166-5,-1407 2,2085 0,-481-2,62-11,-61 7,61-3,1007 10,-1051-3,57-11,36-1,-252 15,-330 16,311-9,71-5,0 1,-69 16,31 1,-2-4,1-4,-104 0,-730-16,887 5,-57 11,56-7,-54 2,49-10,37 1,-1 0,1 0,-1 1,1 1,-1 0,1 0,-1 2,-22 6,34-9,1 0,0 0,0 0,0 0,-1 0,1 0,0 1,0-1,0 0,-1 0,1 0,0 0,0 0,0 0,0 0,-1 0,1 1,0-1,0 0,0 0,0 0,0 0,0 0,-1 1,1-1,0 0,0 0,0 0,0 1,0-1,0 0,0 0,0 0,0 1,0-1,0 0,0 0,0 0,0 1,0-1,0 0,0 0,0 0,0 1,0-1,0 0,0 0,1 0,11 6,18-2,370-1,-206-5,51 0,264 5,-298 10,63 1,1675-12,-943-5,-196 3,-803 1,-4-1,1 0,-1 0,1 0,0 0,-1 0,1-1,-1 1,1-1,-1 0,1 0,-1 0,0-1,6-2,-9 3,0 0,0 1,0-1,-1 1,1-1,0 1,-1-1,1 1,0-1,-1 1,1-1,-1 1,1-1,-1 1,1 0,-1-1,1 1,-1 0,1-1,-1 1,0 0,1 0,-1 0,1-1,-1 1,0 0,1 0,-1 0,0 0,1 0,-1 0,1 0,-2 1,-27-6,-418 0,243 8,-4402-3,4511 3,2 5,-1 4,-104 27,118-21,-2-4,0-4,-111 0,185-10,5 0,0-1,-1 1,1 0,0 0,-1 0,1 1,0-1,-1 1,1 0,0 0,0 0,0 0,-1 0,-3 3,7-3,0-1,0 0,0 1,0-1,0 0,0 1,0-1,0 1,1-1,-1 0,0 1,0-1,0 0,0 1,1-1,-1 0,0 1,0-1,0 0,1 1,-1-1,0 0,1 0,-1 1,0-1,1 0,-1 0,0 0,1 0,-1 1,0-1,1 0,-1 0,0 0,1 0,-1 0,1 0,-1 0,0 0,1 0,-1 0,1 0,20 4,71 2,132-7,-80-1,356 2,-450-3,0-3,-1-1,69-19,-62 12,1 2,69-4,166-12,0 1,-181 22,121-10,-124 6,144 8,11-1,-123-11,48-2,5 17,141-4,-202-11,47-3,-122 13,62-11,-39 3,-48 8,0-2,-1-1,36-12,-66 18,-1 0,1 0,0 0,-1 0,1 0,-1 0,1-1,-1 1,1 0,-1 0,1-1,-1 1,1 0,-1 0,1-1,-1 1,0-1,1 1,-1 0,1-1,-1 1,0-1,1 1,-1-1,0 1,0-1,0 1,1-1,-1 0,-14-6,-27 1,-191 5,118 2,79 1,-57 10,-16 1,-95 5,71-4,38-2,-36 2,106-12,0 1,0 2,-36 11,159-13,150-2,154-4,-130-24,21-2,42 1,32-1,-10 13,-58 4,-282 10,-1-1,1 0,26-10,-68 8,-18 2,-98 1,-154 6,200 10,60-8,-64 4,-104 8,122-8,-1 1,41-4,-64 2,74-7,-57 10,56-6,-47 2,45-5,0 1,1 2,-33 10,35-8,-1-1,0-1,-52 2,69-8,0 1,-1 0,1 1,0 1,0 0,0 1,-25 10,39-13,-1-1,1 0,-1 0,1 0,-1 0,1 1,-1-1,1 0,-1 0,1 1,0-1,-1 0,1 1,-1-1,1 0,0 1,-1-1,1 0,0 1,0-1,-1 1,1-1,0 1,0-1,0 1,-1-1,1 1,0-1,0 1,0-1,0 1,0 0,15 7,27-2,395-3,-216-6,995 3,-1246 1,-59 12,55-7,-50 2,-13-8,44-1,1 2,-71 10,12 2,-1-5,-170-9,107-2,-299 20,-464-3,579-17,-194 20,405-9,73-5,-97 15,115-12,45-6,1 0,0 1,0 1,0 0,0 0,-19 8,30-10,0 0,-1 0,1 0,0 0,0 0,0 0,0 0,-1 0,1 0,0 0,0 0,0 0,0 0,0 0,-1 0,1 0,0 1,0-1,0 0,0 0,0 0,0 0,-1 0,1 0,0 1,0-1,0 0,0 0,0 0,0 0,0 0,0 1,0-1,0 0,0 0,0 0,0 1,0-1,0 0,0 0,0 0,0 0,0 1,0-1,0 0,0 0,0 0,0 0,0 0,0 1,0-1,1 0,11 5,18-1,408-1,-220-6,3172 3,-3511-1,-139 3,139 12,-37 1,63-15,29 0,1 2,-111 17,78-4,-1-4,-114-2,-43 3,-76 1,139-9,35 9,-25 2,130-12,0 3,-53 13,-58 7,52-17,-114 12,112 5,97-20,24 2,29 3,36-4,1-3,85-7,-29 0,2751 3,-2917 0,-47-1,-156 19,154-8,-1-4,-116-7,101-1,-118 12,-125 7,68-6,-764 8,660-22,-1252 3,1646-1,0 0,0-1,20-6,27-5,100-16,-116 19,0 1,78-4,-51 13,-19 1,-1-2,1-3,87-17,-79 10,1 2,120-2,-2 1,133-10,-49 6,76 4,-108 8,-65-12,38 0,-106 15,-34 1,-1-3,118-17,-136 11,54-1,37-6,-113 11,-18 3,0 0,0 0,0-1,-1 1,1-1,0-1,-1 1,1-1,0 1,-1-1,0-1,7-3,-11 5,1 1,-1 0,0-1,0 1,0 0,0-1,0 1,0 0,0-1,0 1,0-1,0 1,0 0,0-1,-1 1,1 0,0-1,0 1,0 0,0-1,-1 1,1 0,0-1,0 1,0 0,-1 0,1-1,0 1,-1 0,1 0,0 0,0-1,-1 1,1 0,0 0,-1 0,1 0,0 0,-1 0,1 0,-1-1,1 1,0 0,-1 0,1 0,0 0,-1 1,-20-5,-65-2,-121 7,70 2,28-2,-114 15,127-7,-109-6,-83 8,68 5,-250-13,225-6,-970 3,908 15,5 0,-1240-16,1698 4,173-7,-137-22,-119 13,112-5,72 20,110-3,-207-13,46-1,892 14,-617 3,-511-2,-8-2,0 3,-1 1,1 1,1 2,-60 17,71-15,-1-2,1 0,-1-1,-48-1,5 0,-99 24,109-18,10 0,-94 2,-38 3,-3 1,100-17,-112 3,121 13,55-9,0-1,-30 1,-22-5,622-1,-510 0,60-12,-57 7,44-2,53-6,-92 7,56-1,7 3,199-35,-254 33,81 1,-82 5,89-13,-96 8,53 0,-58 4,77-12,-94 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9T10:49:05.16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1165 339,'1'-1,"-1"0,1-1,0 1,-1 0,1 0,0 0,0 0,0-1,0 1,0 0,0 0,0 0,0 1,0-1,0 0,1 0,-1 1,0-1,0 1,2-1,36-14,-29 11,9-2,2 2,-1 0,0 0,1 2,31 1,47-7,-46 1,68 0,-22 3,-49-2,62-16,-71 13,-1 1,2 2,41 0,-1 2,154-28,-184 23,9 2,0 3,73 4,-70 2,121-14,-100 3,168 4,-6 2,-130-11,59-2,-12 18,121-3,-169-12,-65 5,57 1,-64 7,10 0,0-1,83-15,-7 1,-9 2,-48 3,-132 13,-60-5,23 0,-515 2,558 3,-56 9,-39 2,-765-13,442-3,361 1,19-1,-159 16,131-2,-186-6,291-6,8 0,0-1,0 1,1 1,-1-1,0 1,0 0,0 0,0 1,1 0,-1 0,1 0,-6 3,11-4,0-1,-1 0,1 0,0 1,0-1,0 0,0 0,0 1,0-1,0 0,0 0,0 1,1-1,-1 0,0 0,0 0,0 1,0-1,0 0,0 0,0 0,0 1,1-1,-1 0,0 0,0 0,0 1,0-1,1 0,-1 0,0 0,0 0,0 0,1 0,-1 0,0 1,0-1,1 0,-1 0,0 0,0 0,1 0,-1 0,0 0,0 0,0 0,1 0,-1 0,1 0,17 3,-15-2,60 10,1-2,96 1,642-12,-754 4,56 10,38 3,-45-14,220 14,-66-1,9 1,-92-7,-42-4,30 23,-204-30,-53 5,17-1,-249 14,-7-1,334-14,-457 16,237-2,-5 1,-10-3,151-11,-94 14,-144 30,104 4,-105 10,239-38,-140 53,205-64,-13 4,2 1,-57 34,84-44,1 0,0 0,1 1,-1 1,1-1,0 1,1 0,-1 1,2 0,-1 0,1 0,0 0,1 1,0 0,0 0,-3 13,6-20,1 1,-1-1,1 1,0-1,0 1,0-1,0 1,0-1,1 1,-1-1,1 1,0-1,-1 1,1-1,0 0,1 1,-1-1,0 0,1 0,-1 0,1 0,-1 0,1 0,0-1,0 1,0 0,0-1,0 0,0 1,0-1,1 0,-1 0,0 0,1 0,-1-1,1 1,-1-1,5 1,11 2,1-1,0 0,-1-2,23-2,-22 1,1252-4,-685 8,509-3,-837-14,8-1,1173 16,-1433-1,-2 1,-1-1,1 0,-1 0,1 0,-1 0,0-1,1 1,-1-1,1 0,-1 0,0 0,0-1,1 1,3-3,-7 3,0 1,0 0,0-1,0 1,0 0,0-1,0 1,0 0,0-1,0 1,0 0,0-1,0 1,0-1,0 1,-1 0,1-1,0 1,0 0,0 0,-1-1,1 1,0 0,0-1,-1 1,1 0,0 0,0 0,-1-1,1 1,0 0,-1 0,1 0,0 0,-1-1,1 1,0 0,-1 0,1 0,0 0,-1 0,1 0,-1 0,1 0,0 0,-1 0,-19-4,-59-2,-127 7,78 1,-2147-2,2268 1,-1-1,1 0,0-1,0 0,0 0,0 0,0-1,-9-4,15 6,1 0,0 0,0 0,0 0,0 0,-1 0,1 0,0 0,0 0,0 0,-1 0,1 0,0 0,0 0,0 0,0 0,0-1,-1 1,1 0,0 0,0 0,0 0,0 0,0-1,0 1,-1 0,1 0,0 0,0 0,0-1,0 1,0 0,0 0,0 0,0-1,0 1,0 0,0 0,0 0,0 0,0-1,0 1,0 0,0 0,0 0,0-1,0 1,0 0,1 0,-1 0,12-5,18 0,-18 4,28-1,68-13,-74 9,0 2,66 0,-66 5,-1-2,0-2,40-8,112-18,-146 23,1 3,42 0,-41 3,74-10,102-9,-35 5,-5 2,-119 11,93-15,-116 12,69-2,-18 3,-33-6,-51 9,1-1,-1 0,1 1,-1-1,1 0,-1 0,0 0,1-1,-1 1,0 0,0-1,0 0,0 1,0-1,0 0,-1 0,2-2,-3 3,0 0,0 0,0 1,0-1,-1 0,1 0,0 1,-1-1,1 0,0 0,-1 1,1-1,-1 0,1 1,-1-1,0 1,1-1,-1 1,1-1,-1 1,0-1,1 1,-1 0,0-1,0 1,1 0,-1 0,0-1,0 1,0 0,1 0,-1 0,0 0,0 0,-1 0,-34-4,35 4,-115-13,-31-2,-111 1,-25-1,-2254 16,2578 1,60 11,32 1,249-15,85 3,-303 11,36 1,1022-12,-592-5,-397 18,-20 0,324-16,-1311 1,603-14,24 0,-272 15,-60-3,328-12,-45 0,-1254 15,1487-3,60-11,-57 6,45-1,-57 6,1-2,-1-1,40-12,-41 9,1 1,0 1,46-2,-35 7,27 0,88-12,20-1,3-1,579-49,-531 60,97-6,372-5,-164 12,-380-10,65-2,-178 15,-29 1,-26-1,-186-2,-184 5,253 10,-39 1,-145 14,271-22,-434 38,326-36,-60 7,21 3,46-7,0-2,85-6,-85 13,-131 25,275-41,-1 1,1-1,0 1,-1 1,1-1,0 1,0 0,0 0,-5 3,10-4,0-1,0 0,0 0,0 1,0-1,0 0,0 0,0 1,0-1,0 0,0 0,0 1,0-1,0 0,0 0,0 1,0-1,0 0,0 0,0 0,0 1,1-1,-1 0,0 0,0 0,0 1,0-1,1 0,-1 0,0 0,0 0,0 1,1-1,-1 0,0 0,0 0,1 0,-1 0,0 0,0 0,1 0,-1 0,0 0,0 0,1 0,-1 0,0 0,0 0,1 0,-1 0,0 0,0 0,1 0,-1 0,0 0,18 2,348 1,-184-5,-33 3,168-3,-187-12,35-1,923 13,-522 5,-616-1,-56 10,-46 3,93-14,-316 15,87 0,46-3,-316-4,131-7,241 11,-59 2,-816-16,824 16,-7 0,194-11,30 6,19-10,1 0,0 1,0 0,-1-1,1 1,0-1,0 1,0-1,0 1,0-1,0 1,0-1,0 1,0-1,0 1,0 0,0-1,0 1,0-1,0 1,1-1,-1 1,0-1,0 1,1-1,-1 1,0-1,1 1,-1-1,0 0,1 1,-1-1,1 0,-1 1,1-1,3 3,0 0,0 0,1-1,-1 1,0-1,1 0,0-1,-1 1,1-1,0 0,0 0,0 0,5-1,73 1,-57-2,2720-3,-1461 6,-1190-2,-65 0,-26 0,-11 0,-2798 0,2758 2,-62 11,62-6,-57 1,4-10,-79 4,49 24,226-2,-2-16,159-8,-111-2,2443 2,-2585 0,0 0,0 0,0 0,0 0,0 0,0 0,0 0,0 0,0 0,0 0,0 0,0 0,-1 0,1 1,0-1,0 0,0 0,0 0,0 0,0 0,0 0,0 0,0 0,0 0,0 0,0 0,0 0,0 1,0-1,1 0,-1 0,0 0,0 0,0 0,0 0,0 0,0 0,0 0,0 0,0 0,0 0,0 0,0 0,0 0,0 0,0 1,0-1,0 0,0 0,1 0,-1 0,0 0,-13 7,-20 4,-80 6,-195 2,-155-3,-54 13,189-14,26-2,52-2,-74 7,18 10,204-13,36-4,-105 3,155-13,0 0,0 1,0 1,0 0,0 1,0 1,-29 13,45-18,0 0,0 0,-1 0,1 0,0 0,0 0,0 0,-1 0,1 1,0-1,0 0,-1 0,1 0,0 0,0 0,0 1,-1-1,1 0,0 0,0 0,0 1,0-1,0 0,0 0,-1 0,1 1,0-1,0 0,0 0,0 1,0-1,0 0,0 0,0 1,0-1,0 0,0 0,0 1,0-1,0 0,0 0,0 1,0-1,1 0,-1 0,0 0,0 1,0-1,0 0,0 0,0 0,1 1,-1-1,0 0,0 0,22 11,35 3,-54-13,47 6,0-1,1-3,83-6,-30 0,1347 3,-1178-15,-22 1,488 14,-1552 0,773 2,-71 13,25-2,7-1,39-5,-65 2,76-7,0 1,0 1,1 1,-34 12,13-4,-16-5,52-7,-1 0,1 1,-17 4,30-6,-1 0,1 0,-1 0,1 0,-1 0,1 0,-1 1,1-1,0 0,-1 0,1 0,-1 0,1 1,-1-1,1 0,-1 0,1 1,0-1,-1 0,1 1,0-1,-1 0,1 1,0-1,0 1,-1-1,1 0,0 1,0-1,-1 1,1-1,0 1,14 6,27-1,-9-6,-1-2,1-1,31-7,-25 4,59-3,-33 6,-1-4,121-27,-147 28,0 1,76 2,-70 3,73-8,427-40,-370 36,67-3,-11 2,-17-1,501 15,-1798-1,850 14,20 0,-1304-12,735-5,467 3,371 0,-1-2,70-12,-108 11,117-22,234-16,-226 41,-47 2,162-20,-101 5,-102 11,68-11,-64 1,-7 2,1 2,77-4,-85 9,0-2,0-2,-1-2,52-18,-71 20,-16 5,0 1,-1-2,1 1,-1 0,0-1,1 0,-1-1,6-4,-10 7,-1 0,1 1,-1-1,1 1,-1-1,1 0,-1 1,0-1,1 0,-1 1,0-1,1 0,-1 0,0 1,0-1,0 0,0 0,1 1,-1-1,0 0,0 0,-1 0,1 1,0-1,0-1,-2 0,1 0,0 1,0-1,-1 1,1-1,-1 1,0 0,1-1,-1 1,0 0,0 0,0 0,1 0,-1 1,-3-2,-25-8,0 1,-1 2,0 0,0 3,-32-2,-163 6,112 2,-2868-1,1518-2,1458 1,2 0,0-1,1 1,-1 0,1 1,-1-1,1 0,-1 1,1 0,-1 0,1 0,0 0,-1 0,1 1,-4 2,7-4,0 0,0 1,0-1,0 0,0 1,0-1,0 0,0 1,0-1,0 0,0 1,0-1,0 1,0-1,1 0,-1 1,0-1,0 0,0 0,0 1,1-1,-1 0,0 1,0-1,1 0,-1 0,0 1,0-1,1 0,-1 0,0 0,1 1,-1-1,0 0,1 0,-1 0,0 0,1 0,-1 0,0 0,1 0,-1 0,0 0,1 0,-1 0,0 0,1 0,19 4,62 2,132-6,-80-3,633 3,-576-15,-12 1,68 15,103-2,-204-13,49-1,-156 15,40 0,124-15,-58 3,-93 9,66-11,78-15,-94 19,-114 10,-33 2,-68 13,-216 64,52-2,55-2,99-31,60-28,47-13,-1 1,1 1,-24 10,-8 5,0-3,-51 12,-8 3,15-10,70-18,0 0,0 2,-35 14,53-19,0 1,0 0,1 0,-1 1,0-1,1 1,-1-1,-4 6,8-7,0-1,0 0,-1 1,1-1,0 0,0 1,0-1,0 0,0 1,-1-1,1 0,0 1,0-1,0 0,0 1,0-1,0 1,0-1,0 0,0 1,0-1,1 0,-1 1,0-1,0 0,0 1,0-1,0 0,1 1,-1-1,0 0,0 1,1-1,-1 0,0 1,27 7,48-3,118-6,-63-2,1244 3,-1374 0,0 0,-1 0,1 0,0-1,0 1,0 0,0 0,0 0,0 0,0 0,0 0,0 0,0 0,0 0,0 0,0 0,0-1,0 1,0 0,0 0,0 0,0 0,0 0,0 0,0 0,0 0,0 0,0 0,0 0,0-1,0 1,1 0,-1 0,0 0,0 0,0 0,0 0,0 0,0 0,0 0,0 0,0 0,0 0,0 0,0 0,0 0,0 0,1 0,-1 0,0 0,0 0,0 0,-13-7,-19-5,-13 7,0 2,-74 5,-40-3,79-13,60 9,-1 1,-31-1,-375 4,205 2,215-1,3 1,1-1,-1 0,1 0,-1 0,0 0,1-1,-1 1,1-1,-1 0,1 0,0-1,-1 1,-5-4,9 5,0 0,0-1,0 1,0-1,0 1,0 0,0-1,0 1,0 0,0-1,0 1,1 0,-1-1,0 1,0 0,0-1,0 1,1 0,-1-1,0 1,0 0,1-1,-1 1,0 0,0 0,1-1,-1 1,0 0,1 0,-1 0,0 0,1-1,-1 1,0 0,1 0,-1 0,0 0,1 0,19-8,-18 7,33-10,55-9,-28 7,78-15,-102 21,41-2,20-3,213-29,-254 34,94-27,-105 22,0 1,1 3,68-4,-26 6,168-32,6-2,-65 14,-110 12,111-3,-161 14,0-1,1-2,65-20,-88 22,37-2,-47 6,-1 0,1 0,0-1,0 0,0 0,-1 0,1-1,-1 0,1 0,-1-1,0 0,9-5,-14 8,-1 0,1-1,-1 1,1-1,-1 1,0-1,1 1,-1-1,0 1,1-1,-1 1,0-1,1 1,-1-1,0 1,0-1,0 1,0-1,1 0,-1 1,0-1,0 0,0 1,0-1,0 1,-1-1,1 0,0 1,0-1,0 1,-1-2,-18-10,-27 3,-212-32,36 3,102 30,-138 9,95 1,-943-2,1166 0,34 1,164-19,-185 10,112 2,26-3,156-31,-172 28,-10 2,426-4,-375 17,-154-3,450-17,42 5,-451 13,-134-1,-398-17,255 5,-207 10,177 5,-1739-3,1600-15,12 1,-1589 15,1899-1,-72 4,69-4,1 1,-1-1,0 1,0 0,1 0,-1 0,1 0,-1 1,1 0,-1-1,1 1,0 1,0-1,0 0,0 1,-3 3,6-5,0 0,0 0,-1 0,1 0,0 0,0-1,1 1,-1 0,0 0,0 0,0 0,1 0,-1 0,0 0,1 0,-1 0,1-1,-1 1,1 0,-1 0,1-1,0 1,-1 0,1 0,0-1,0 1,-1-1,1 1,0-1,0 1,0-1,0 0,-1 1,1-1,0 0,1 1,35 13,-10-9,0-1,1-1,-1-1,30-2,-22 0,64 7,19 6,1-5,137-10,-86 0,2407 2,-2634-1,-1 3,-85 14,98-10,0-1,-1-3,-50-4,-67 3,-18 26,25-9,69-5,52-7,0 2,-43 15,1 0,56-18,-32 9,50-13,0 0,0 0,1 0,-1 0,0 1,1-1,-1 1,1 0,-1 0,1 0,0 0,0 0,-3 4,5-5,-1-1,1 1,0-1,0 1,-1-1,1 1,0-1,0 1,0-1,0 1,0-1,0 1,0 0,0-1,0 1,0-1,0 1,0-1,0 1,0 0,0-1,1 1,-1-1,0 1,0-1,1 1,-1-1,0 1,1-1,-1 1,0-1,2 1,21 10,27-5,-49-6,430 2,-204-5,-77 5,171-5,-173-10,53-2,121 1,16-1,-293 15,458-15,84 3,-462 13,-186-2,-24 0,-163 20,205-14,-84-1,8-1,24 10,61-7,-62 3,71-7,0 1,1 1,0 1,-27 10,25-8,-1 0,-52 6,55-12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9T10:46:25.92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9T10:46:32.29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1875 511,'2654'0,"-2603"2,56 10,48 3,-139-16,27 1,-42 1,1-1,-1 0,1 0,-1 0,1 1,-1-1,1 1,-1-1,1 1,-1-1,1 1,-1 0,0 0,1 0,-1 0,0 0,0 0,0 0,0 0,2 2,-3-2,0 0,0 0,0 0,0 0,0-1,0 1,0 0,0 0,0 0,0 0,0 0,-1-1,1 1,0 0,0 0,-1 0,1-1,-1 1,1 0,-1 0,1-1,-1 1,1 0,-1-1,0 1,1-1,-1 1,0-1,0 1,1-1,-1 0,0 1,-1 0,-33 13,28-11,-54 20,-45 17,-132 33,203-65,-243 45,127-29,83-11,-99 5,-91 11,-5-1,171-22,-94 20,23-2,-155 24,-136 13,141-33,-183 6,428-30,-109 20,-26 2,-241-23,227-5,208 2,1 0,-1 1,0 0,0 0,1 1,-1 0,1 0,-1 1,1 0,-15 9,22-12,1 0,-1 1,0-1,1 1,-1-1,1 1,-1-1,1 1,-1-1,1 1,-1-1,1 1,0-1,-1 1,1 0,0-1,-1 1,1 0,0-1,0 1,0 0,0 0,0-1,0 1,0 0,0-1,0 1,0 0,0-1,0 2,17 14,31 1,15-10,1-3,115-6,-56-1,1940 2,-1616-27,-50-1,-84 1,-48 1,-81 13,100-2,-257 15,1-1,34-9,-32 6,46-4,-63 9,0-1,0-1,0 0,0-1,-1 0,17-7,-74 3,-31 7,19 1,0-2,-100-15,121 10,0 3,-48 0,47 3,1-1,-46-9,-6-1,-1 3,1 4,-89 8,22-1,64-4,-475 18,336-5,-42 5,112-5,-187-11,216-3,140 1,-1-1,0 0,1 0,-1-1,0 0,11-5,20-8,149-31,-88 24,282-75,-111 39,-42 12,52-6,-43 10,-200 37,0 1,1 2,45 2,36-1,-72-5,0-1,61-19,-69 15,1 2,1 2,77-6,-42 10,0-4,104-24,-58 17,-85 12,-1-2,55-13,-67 10,23-5,68-30,-92 35,-21 8,1-1,-1 0,0 0,0 0,0 0,1 0,-1-1,0 1,0-1,-1 0,1 0,0 0,3-4,-6 6,0-1,0 0,0 0,0 1,0-1,0 0,0 0,0 0,0 1,0-1,0 0,-1 0,1 1,0-1,0 0,-1 0,1 1,-1-1,1 0,0 1,-1-1,1 1,-1-1,0 1,1-1,-1 1,1-1,-1 1,0-1,0 1,1 0,-2-1,-25-12,-1 7,-1 2,1 0,-1 2,0 1,-54 5,1-1,25 0,-60 10,8 1,-128 14,136-16,-63 3,-7 0,1-1,-64 2,133-6,-170-7,142-5,128 2,1 0,-1 1,1-1,-1 0,1 0,-1 0,1 0,-1 0,0 0,1 0,-1 0,1 0,-1 0,1 0,-1 0,0 0,1-1,-1 1,1 0,-1 0,1-1,-1 1,1 0,-1-1,1 1,-1 0,1-1,0 1,-1-1,1 1,0 0,-1-1,1 1,-1-2,16-14,48-21,-52 31,4-3,20-11,0 1,66-24,-44 27,-32 10,-1-1,26-11,85-28,36-20,-71 30,-81 29,2-2,1 1,-1 1,39-7,136-14,1 0,-126 15,-49 8,0 1,33-2,-50 6,35 1,-29 6,-11-6,0 0,0-1,-1 1,1 0,0 0,0-1,-1 1,1 0,0 0,-1-1,1 1,-1 0,1-1,-1 1,1-1,-1 1,1-1,-1 1,0-1,1 1,-2 0,-11 8,-1-1,0 0,-1-1,0 0,-24 6,-19 10,-7 2,0-3,-134 27,145-37,-246 45,-350 58,494-90,26-3,-224 9,280-28,-115 21,93-10,-440 45,397-48,98-10,0 2,1 2,-70 18,90-12,31-4,37-1,5-5,0-3,99-14,-136 13,148-25,263-11,-340 34,104-18,61-5,-174 22,134-29,-130 18,113-8,214-12,-180 15,-35 7,22 1,-1 0,110-27,-307 38,1-1,-1-1,31-12,-29 10,1 0,30-6,66-11,-73 14,0 1,84-4,-54 12,-22 2,0-2,87-15,-76 8,-1 2,1 3,77 6,-17 0,131-3,-286 3,0 1,0 1,0 2,-56 21,-9 0,-290 52,258-57,-187 27,91-23,133-15,44-4,-53 1,-40 4,-1 1,-6 1,1-1,128-14,-43 1,-98 14,84 0,34-6,0-2,-53 3,88-10,0 0,-1 0,1 0,0 1,0 0,0 1,0 0,0 0,0 0,-6 4,13-5,0-1,0 0,0 0,-1 0,1 1,0-1,0 0,0 1,0-1,0 0,0 0,1 1,-1-1,0 0,0 0,0 0,0 1,0-1,0 0,0 0,0 1,1-1,-1 0,0 0,0 0,0 1,0-1,1 0,-1 0,0 0,0 0,0 0,1 1,-1-1,0 0,0 0,1 0,-1 0,0 0,0 0,1 0,-1 0,0 0,0 0,1 0,-1 0,0 0,0 0,1 0,-1 0,0 0,0 0,1 0,-1-1,18 4,65-1,0-4,121-19,147-3,133-17,-127 14,211-36,-166 33,-212 21,608-2,-587 12,-667-1,424 3,-1 0,0 2,-49 15,-31 4,-457 72,439-79,-178 34,196-30,-134 7,25-4,-821 74,997-95,0 2,-69 16,47-8,0-3,-1-2,1-4,-84-5,-139 10,152 3,-79 12,168-18,1-2,-85-3,100-2,99 3,200-5,-233-1,-1-2,32-11,-33 9,1 0,35-3,38-3,-64 7,71-3,-54 10,-1 1,0-3,86-13,55-14,-68 15,-4 0,-32 1,-58 9,1-2,-1-1,37-12,-55 14,0 1,1 1,-1 0,1 1,18 1,-15 0,0 0,39-9,-10 1,-1 3,1 1,-1 3,76 6,-13-2,-80 0,61 11,-75-9,1-1,0 0,0-1,1-1,-1-1,0-1,0 0,31-7,-18 1,-1 1,1 2,0 1,0 1,0 2,42 5,-71-5,-1 0,1 0,0 1,-1 0,1-1,-1 1,1 0,-1 0,1 1,-1-1,1 0,-1 1,0-1,0 1,0 0,0 0,0 0,0 0,-1 0,1 0,0 0,-1 1,0-1,0 0,1 1,-1-1,-1 1,1 0,0-1,-1 1,1-1,-1 5,1 5,-1 1,-1-1,0 0,0 0,-7 21,8-30,0-1,-1 1,1-1,0 1,0-1,0 1,1 0,-1-1,1 1,-1-1,1 1,0-1,0 0,0 1,0-1,0 0,1 0,-1 1,1-1,-1 0,1-1,0 1,0 0,0 0,0-1,0 1,0-1,0 1,0-1,1 0,3 1,10 5,1-1,0 0,30 4,-13-2,197 52,-190-51,34 10,121 23,-32-32,-164-9,1-1,0 1,0-1,-1 0,1 0,0 1,0-1,-1 0,1 0,0 0,0 0,0 0,-1 0,1 0,0 0,0 0,0 0,-1-1,1 1,0 0,0 0,-1-1,1 1,0 0,0-1,-1 1,1-1,-1 1,1-1,0 1,-1-1,1 0,-1 1,1-2,-1 1,-1-1,1 1,-1 0,0 0,1 0,-1 0,0 0,0 0,0 0,0 0,0 0,0 0,0 0,0 0,-1 1,1-1,0 0,0 1,-3-1,-100-52,74 36,0 1,-1 2,0 1,-54-15,27 14,33 8,0 0,0 1,-40-2,37 5,1-2,0 0,-49-16,-20-4,75 20,0 1,0 0,1-1,-1-2,1 0,1-1,-36-18,55 25,-1 0,1 0,-1 0,1-1,0 1,-1 0,1-1,0 1,-1 0,1-1,0 1,-1 0,1-1,0 1,0 0,-1-1,1 1,0-1,0 1,0-1,0 1,0 0,-1-1,1 1,0-1,0 1,0-1,0 1,0-1,1 1,-1-1,0 1,0 0,0-1,0 1,0-1,1 1,-1-1,19-13,28-3,-7 10,0 2,0 1,0 3,64 5,-3-1,0-5,109 5,-169 3,1 2,-2 2,1 2,-1 1,-1 2,72 39,-85-44,-22-10,0 1,-1 0,1 1,0-1,-1 0,0 1,1 0,-1 0,0 0,0 0,0 0,4 5,-7-7,0 0,0 0,0 1,1-1,-1 0,0 0,0 1,0-1,0 0,0 0,0 1,0-1,0 0,0 0,0 1,0-1,-1 0,1 0,0 1,0-1,0 0,0 0,0 1,0-1,0 0,-1 0,1 0,0 1,0-1,0 0,0 0,-1 0,1 0,0 0,0 1,-1-1,1 0,0 0,0 0,-1 0,-16 5,-17-1,-343-3,180-3,188 2,1 0,0-1,-1 0,1 0,0 0,0-1,0-1,0 1,0-1,0-1,1 1,-1-1,1 0,0-1,0 0,1 0,-1-1,1 1,0-1,1-1,-1 1,1-1,1 0,-1 0,1 0,-5-13,1 1,1 0,0-1,2 1,-6-34,9 42,1 1,1-1,-1 0,2 0,0 0,0 1,1-1,0 0,0 1,7-16,-9 25,1 0,-1 0,1 0,-1 0,1 0,-1 0,1 0,0 0,-1 0,1 0,0 0,0 0,-1 0,1 0,0 1,0-1,0 0,0 1,0-1,0 1,1-1,-1 1,0 0,0-1,0 1,0 0,0 0,1 0,1 0,-1 0,1 1,0 0,-1 0,1 0,0 1,-1-1,0 1,1-1,-1 1,0 0,0 0,3 2,8 11,0 1,18 31,-26-41,26 39,-18-28,-1 0,0 1,-1 1,-1 0,13 34,-22-48,0-1,0 1,0-1,-1 1,1 0,-1 0,0-1,0 1,-1 0,0 0,0-1,0 1,0-1,0 1,-1-1,0 1,0-1,0 0,-1 0,0 0,1 0,-1 0,0-1,-1 1,1-1,-1 0,1 0,-1 0,0 0,0-1,-5 3,4-2,-48 30,-1-1,-1-3,-2-2,-78 24,65-24,56-21,0 0,0-1,0 0,-30 4,16-4,1 0,-1 2,1 1,1 1,-42 20,-40 14,69-29,1 1,-49 28,64-29,-10 6,0 0,-2-2,-71 25,104-42,0 0,0-1,0 0,0 1,0-1,1 0,-1 0,0 0,0 0,0-1,0 1,0 0,0-1,-3 0,3-8,16-4,28-10,1 2,65-21,-53 21,42-14,117-26,40 20,-214 35,0-1,-1-3,68-25,-69 21,-15 6,1 0,-2-2,0-1,40-26,-62 37,1 0,-1 0,1 0,-1 0,0-1,1 1,-1 0,0 0,1-1,-1 1,0 0,0 0,1-1,-1 1,0 0,0-1,1 1,-1 0,0-1,0 1,0 0,0-1,1 1,-1-1,0 1,0 0,0-1,0 1,0 0,0-1,0 1,0-1,0 1,0 0,0-1,-1 1,1-1,0 1,0 0,0-1,-1 0,-19-5,-34 3,51 3,-14 1,-16-3,-1 3,1 1,0 1,0 1,0 3,-43 13,-36 18,-2-5,-140 22,234-52,-27 5,-82 25,-70 33,118-52,67-14,0 2,0 0,0 1,0 0,1 1,-21 9,-3 2,-1 0,-77 17,93-27,21-4,0-1,0 1,0-1,-1 1,1-1,0 0,0 0,0 0,-1 0,1 0,0 0,0 0,-1 0,1 0,0 0,0-1,-1 1,1-1,0 1,0-1,0 1,-1-2,1 2,1-1,-1 0,1 0,0 0,0 0,-1 0,1 0,0 0,0 0,0 0,0 0,0 0,0 0,0 1,1-1,-1 0,0 0,0 0,1 0,-1 0,1-1,3-5,0 0,0 0,0 0,1 0,6-7,-1 4,69-67,-70 70,0 1,1-1,-1 1,1 1,0 0,1 0,16-5,-5 3,-1-1,0-1,35-21,-39 20,0 0,1 1,0 1,1 1,25-6,141-39,0 0,-135 41,-10 2,-1 2,1 1,43 0,75 7,-203-1,-47-2,0 4,-99 16,105-8,0-4,-137-8,74-1,-742 3,891 0,-44-3,43 3,0-1,-1 1,1 0,0 0,-1-1,1 1,0-1,0 1,0-1,-1 1,1-1,0 0,0 0,0 1,0-1,0 0,0 0,0 0,0 0,0 0,1 0,-1-1,0 1,1 0,-1 0,1 0,-1-1,0-1,2 2,-1 0,0-1,1 1,-1 0,1 0,-1 0,1 0,-1 0,1 0,0 0,-1 0,1 0,0 1,0-1,0 0,0 0,0 1,-1-1,1 0,1 1,-1-1,0 1,0-1,0 1,0 0,0-1,0 1,2 0,37-6,-38 6,178-30,-113 19,-33 4,61-3,-57 8,47-10,-49 6,59-3,328 10,-405 0,-1 1,1 1,21 6,40 5,-46-11,0 2,-1 1,37 13,-68-19,-1 0,1 0,-1 0,1 0,-1 0,1 0,0 0,-1 0,1 0,-1 0,1 0,-1 1,1-1,-1 0,1 0,-1 1,1-1,-1 0,0 1,1-1,-1 0,1 1,-1-1,0 1,1-1,-1 0,0 1,1-1,-1 1,0-1,0 1,0-1,1 1,-1 0,0-1,0 1,0-1,0 1,0-1,0 1,0 0,-23 13,-42 5,65-19,-193 54,-232 20,91-21,174-31,-84 26,-40 5,28-32,111-12,119-7,-665 35,-1109-39,1799 3,0-1,1 0,-1 0,1 0,-1 1,0-1,1 0,-1 0,0 0,1 0,-1 0,0 0,1 0,-1 0,0 0,1-1,-1 1,0 0,1 0,-1 0,1-1,-1 1,0 0,1-1,-1 1,1-1,-1 1,1 0,-1-1,1 1,0-1,-1 1,1-1,0 0,-1 0,20-15,39-11,45-12,51-17,90-19,-147 46,-29 8,114-20,53-10,-167 34,320-90,-240 70,50-16,-124 30,-33 10,68-30,-54 21,-43 19,-1-1,0 0,0-1,-1 0,0-1,0 0,0 0,0-1,-1 0,12-12,-21 19,0 0,0-1,0 1,0 0,1 0,-1 0,0-1,0 1,0 0,0 0,0 0,0-1,0 1,0 0,0 0,0-1,0 1,0 0,0 0,0 0,0-1,0 1,0 0,0 0,0 0,0-1,0 1,0 0,-1 0,1 0,0-1,0 1,0 0,0 0,0 0,-1 0,1-1,0 1,0 0,0 0,0 0,-1 0,-14-5,-17 3,31 2,-68-1,0 3,-112 17,-11 29,103-23,56-16,1 2,0 1,1 2,0 1,-38 25,65-37,-1 0,0 0,0 0,0 1,0 0,0 0,1 0,0 0,0 1,0 0,1-1,-1 1,-4 11,8-15,0 0,1 0,-1 0,0 0,1 1,-1-1,1 0,-1 0,1 0,-1 0,1 0,0 0,0 0,0 0,-1 0,1-1,0 1,0 0,0 0,0-1,0 1,0-1,0 1,1-1,-1 1,0-1,0 0,0 1,0-1,1 0,-1 0,0 0,0 0,2 0,49 3,-46-3,398-4,-358 1,0-2,0-3,71-20,-90 21,116-33,-61 15,146-23,-131 36,353-38,-346 37,53-2,-81 10,95-19,-101 12,132-4,-167 15,21 0,-56 1,0 0,0 0,0 0,0 1,0-1,0 0,0 0,0 0,0 0,-1 0,1 0,0 0,0 1,0-1,0 0,0 0,0 0,0 0,0 0,0 0,0 0,0 1,0-1,0 0,1 0,-1 0,0 0,0 0,0 0,0 0,0 0,0 0,0 1,0-1,0 0,0 0,0 0,0 0,0 0,1 0,-1 0,0 0,0 0,0 0,0 0,0 0,0 0,0 0,0 0,1 0,-1 0,-32 10,-5 2,1 2,0 2,1 0,-48 33,-67 31,69-44,3-1,-83 25,-73 5,331-63,818-3,-494 2,-417-2,0 2,1-1,-1 0,1 1,-1 0,1 0,-1 0,0 0,0 1,0 0,0-1,6 5,-9-6,-1 1,1 0,-1-1,1 1,-1-1,1 1,-1 0,1-1,-1 1,1 0,-1 0,0-1,0 1,1 0,-1 0,0-1,0 1,0 0,0 0,0 0,0 0,0-1,0 1,0 0,0 1,-1 1,-1-1,1 0,0 1,-1-1,1 0,-1 0,0 0,0 0,0 0,0-1,0 1,-3 2,-24 13,0 0,-1-2,-1-2,-43 14,7-2,-167 52,117-42,64-20,-2-2,-90 8,10 5,100-17,0-1,-71 4,67-9,-61 12,42-5,52-9,0 0,1 0,-1 0,0 1,1-1,-1 1,1 1,-7 3,12-6,0 0,-1 1,1-1,0 0,0 0,0 1,0-1,0 0,0 0,0 1,0-1,0 0,0 0,0 1,0-1,1 0,-1 0,0 1,0-1,0 0,0 0,0 0,0 1,1-1,-1 0,0 0,0 0,0 1,0-1,1 0,-1 0,0 0,0 0,0 0,1 0,-1 1,0-1,0 0,1 0,-1 0,0 0,0 0,1 0,-1 0,0 0,0 0,1 0,-1 0,0 0,0 0,1 0,-1 0,0 0,0-1,0 1,1 0,16 2,9-5,-1-1,0-1,36-13,16-3,-58 16,22-4,0 1,75-4,-84 10,1-2,0-1,37-12,-37 8,1 2,-1 1,36-1,-2 6,206-13,-110 1,202 12,-164 3,-133-3,106-15,-76 7,1 3,105 8,-53 1,-105-4,4 1,-48 0,-5 0,-29 0,-89-2,-135 5,87 24,137-24,0 2,-53 16,57-13,-1-1,0-1,-47 3,-4-4,-103 21,29-2,-45 5,72-15,-429 28,524-41,0 2,-33 7,32-4,-58 2,-108-9,251-2,0-2,0-3,-1-2,52-17,-47 12,42-9,1 5,110-9,-115 24,101-11,-72-3,182-4,-71 8,-21 0,28 0,33 0,-28-5,-232 17,57-3,76 3,-745 1,274 3,61 12,22 0,159-10,-151 26,113-15,0-6,-176-8,-114 7,-198 6,159-10,273 9,-73 3,-537-17,794-1,0 1,0-1,0 0,-1-1,1 0,-1 0,12-7,26-9,145-53,-137 54,-17 5,45-9,63-13,-96 21,0 2,1 2,58-4,-53 9,94-21,-12 0,-79 18,7-1,98-3,-96 9,126-22,-125 13,117-4,-179 16,4-1,-1 1,1 0,-1 1,0 0,1 0,8 3,-15-2,1-1,0 0,-1 1,1-1,-1 1,0 0,1 0,-1 0,0 0,0 0,0 1,-1-1,1 1,0-1,-1 1,0-1,0 1,1 0,-1 0,0 4,12 35,-7-23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9T10:47:58.75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1130 513,'1244'0,"-1226"-1,-1-1,1 0,16-6,34-4,-3 3,-2-4,1-2,96-36,-118 29,-41 21,-1 1,1 0,0-1,-1 1,1-1,-1 1,1-1,-1 1,1-1,-1 0,0 1,1-1,-1 0,0 1,1-1,-1 0,0 1,0-1,0 0,0 1,0-1,0-1,0 1,-1 0,1 0,-1 0,0 0,1 1,-1-1,0 0,0 0,0 1,0-1,0 0,0 1,0-1,0 1,0-1,0 1,0 0,0-1,0 1,-2 0,-75-12,16 5,19 1,0 2,-51 1,-13-1,-5-8,-56-3,-569 16,787-1,0-2,85-14,63-13,-48 18,-98 10,81-14,-50-2,-4 0,0 3,158-7,299 22,-529-1,0 1,-1-2,1 1,0-1,-1 0,1 0,-1-1,1 0,-1 0,12-6,-17 8,-1-1,0 1,0 0,0-1,0 1,0 0,0-1,0 1,0-1,0 1,0 0,0-1,0 1,0-1,0 1,0 0,0-1,-1 1,1-1,0 1,0 0,0-1,-1 1,1 0,0-1,0 1,-1 0,1 0,0-1,-1 1,1 0,0 0,-1-1,1 1,0 0,-1 0,1 0,-1 0,1 0,0-1,-2 1,-16-9,-12 1,0 0,0 2,-39-3,29 4,-73-5,-186 8,142 5,-23-1,-218-6,239-21,9 1,-400 15,311 12,-539-3,771 0,1 0,-1 0,0 0,1 1,-1 0,1 0,-1 1,1 0,-1 0,1 0,-6 4,12-6,0 0,0 1,0-1,0 0,0 0,0 1,0-1,0 0,0 0,0 1,0-1,0 0,0 1,0-1,0 0,0 0,0 1,0-1,0 0,0 0,0 0,1 1,-1-1,0 0,0 0,0 0,0 1,1-1,-1 0,0 0,0 0,0 0,1 1,-1-1,0 0,0 0,0 0,1 0,-1 0,0 0,0 0,1 0,-1 0,0 0,1 0,-1 0,0 0,0 0,1 0,-1 0,0 0,0 0,1 0,-1 0,18 2,349 2,-188-7,-108 3,130-17,-114 8,1 3,125 7,-65 2,-100-3,362 17,-261-5,202-10,-162-5,81 3,-2503 0,2226 0,0-1,0 2,0-1,0 1,0 0,0 0,1 1,-12 4,18-6,-1 0,1 1,0-1,0 0,0 0,-1 0,1 0,0 0,0 0,0 1,-1-1,1 0,0 0,0 0,0 0,0 1,0-1,-1 0,1 0,0 0,0 1,0-1,0 0,0 0,0 1,0-1,0 0,0 0,0 0,0 1,0-1,0 0,0 0,0 1,0-1,0 0,0 0,0 0,0 1,1-1,-1 0,0 0,0 1,0-1,0 0,0 0,0 0,1 1,14 9,20 5,-1-8,1-2,0-2,0-1,-1-2,37-3,-24 0,91 8,53 10,200-9,-35-3,-54 25,-300-28,324 52,439 9,-530-33,26 0,-188-22,141 30,-136-19,108 7,-7-10,116 3,-133-3,-5-1,-126-11,57 11,5 1,-136-14,0 1,0 2,0 3,0 1,-44 14,-13-2,78-17,1 1,0 2,0 0,-39 16,25-8,1-1,-2-2,-40 7,12-3,8-1,-1-3,0-3,-101 2,146-9,1 0,-1 1,1 1,0 0,0 0,0 1,-18 7,75-3,17-6,1-2,100-17,16-10,6-1,69-11,-58 12,-171 24,-1-2,46-15,7-2,-76 22,4 0,-1 0,1 0,-1-1,1 0,-1 0,0-1,7-4,-11 7,-1 0,0 0,0-1,0 1,0 0,0 0,0-1,0 1,0 0,0 0,0-1,0 1,0 0,0 0,0-1,0 1,-1 0,1 0,0 0,0-1,0 1,0 0,0 0,0-1,-1 1,1 0,0 0,0 0,0 0,-1-1,1 1,0 0,0 0,0 0,-1 0,1 0,0 0,0 0,-1 0,1 0,0 0,0-1,-1 1,1 0,0 0,0 0,-1 1,1-1,0 0,0 0,-1 0,1 0,0 0,-1 0,-16-2,-61-2,-102 9,38 21,104-21,0 1,-50 15,-29 5,2 1,114-27,-1 0,1 0,-1 0,0 0,1 1,-1-1,1 0,-1 1,1-1,-1 1,1 0,0-1,-1 1,1 0,-1 0,1 0,0 0,0 0,0 0,0 0,0 1,0-1,0 0,0 1,0-1,0 0,1 1,-1-1,0 4,1-3,1 0,0-1,0 1,0 0,0 0,0 0,1-1,-1 1,0 0,1-1,-1 1,1-1,0 0,-1 1,1-1,0 0,0 0,0 0,-1 0,1-1,4 2,18 6,0-1,0-1,43 4,-41-6,-1 0,1 1,36 14,101 46,-159-64,0-1,0 1,0-1,0 0,0 0,0 0,0 0,1-1,-1 0,0 0,0 0,0 0,-1-1,1 1,0-1,0 0,-1 0,6-4,-2 1,-1 2,1-1,0 1,0 0,11-2,-8 3,-1 1,1 0,-1 1,1 0,-1 1,1 0,12 3,-19-4,0 1,0-1,1 1,-1 0,0 1,0-1,0 0,0 1,0-1,-1 1,1 0,0 0,-1 0,0 1,1-1,-1 0,0 1,0 0,0-1,0 1,-1 0,1 0,-1 0,2 6,-2-7,-1 1,0 0,0-1,-1 1,1-1,0 1,-1-1,1 1,-1-1,0 0,0 1,0-1,0 0,0 1,-1-1,1 0,0 0,-1 0,0 0,0 0,1-1,-1 1,0 0,0-1,0 1,-1-1,-2 1,-8 6,-1-1,-1-1,-20 6,10-4,15-4,-5 3,0-2,0 0,-1 0,1-2,-33 4,-68 7,77-7,-60 1,66-8,-1 1,1 2,-47 9,-89 17,139-23,0-2,-38 0,38-3,-1 2,-35 7,35-4,-50 2,48-6,-47 10,32-5,0-2,0-2,-88-5,32-1,-376 3,458-1,1-1,-38-9,36 6,0 1,-26-1,-453 4,241 2,240-2,-1-1,-36-9,35 6,0 1,-27-1,42 5,4 0,1 1,-1-1,1-1,-1 1,0 0,1-1,-1 0,1 1,-1-2,1 1,0 0,-1-1,-3-2,7 4,-1-1,1 1,0-1,0 0,0 1,0-1,0 0,0 1,0-1,0 1,0-1,0 0,0 1,0-1,0 0,1 1,-1-1,0 1,0-1,1 0,-1 1,0-1,1 1,-1-1,0 1,1-1,-1 1,1 0,-1-1,1 1,-1-1,1 1,-1 0,1-1,0 1,-1 0,1 0,-1 0,2-1,24-11,-25 11,66-21,96-19,-98 31,213-47,-212 41,0 4,90-7,74-13,142-19,-369 50,67-4,-33 3,-1-2,1-1,39-11,-40 8,2 1,-1 1,59 0,-26 2,-16-5,-51 9,0 0,-1-1,0 0,1 1,-1-1,1 0,-1 0,0-1,0 1,1 0,-1-1,0 1,0-1,0 0,-1 0,1 1,2-5,-4 5,0 0,0 0,0 1,-1-1,1 0,0 0,-1 1,1-1,-1 0,1 0,0 1,-1-1,0 1,1-1,-1 0,1 1,-1-1,0 1,1-1,-1 1,0 0,0-1,1 1,-1 0,0-1,0 1,0 0,1 0,-1 0,0 0,0 0,0 0,-1 0,-34-4,34 4,-91-4,-106 9,141 3,-103 29,98-21,-231 53,-32-1,240-51,44-11,-57 1,56-5,-55 10,29-3,0-3,-1-4,-70-5,8 0,101 3,-53 0,57-1,28 1,-1 0,0-1,0 1,0 0,0 0,0 0,0 0,0 0,0 0,0 0,0 0,0 0,0-1,0 1,0 0,0 0,0 0,0 0,0 0,0 0,0 0,0-1,0 1,0 0,0 0,0 0,0 0,0 0,0 0,0 0,0 0,0-1,0 1,0 0,0 0,0 0,-1 0,52-14,-14 4,68-27,-82 28,1 1,-1 2,33-6,41-12,-41 8,72-11,39-12,-74 14,181-26,-248 48,0-2,-1 0,1-1,-1-2,39-16,-110 17,-1486 9,1505-1,-1 2,-35 8,34-6,-51 4,51-6,-56 11,30-3,50-10,-1-1,1 1,-1 1,1-1,0 1,0 0,0 0,-8 5,13-7,0 0,0 1,0-1,0 0,0 0,0 1,0-1,0 0,0 0,0 1,0-1,0 0,0 0,0 1,0-1,0 0,0 0,0 1,0-1,0 0,0 0,0 0,1 1,-1-1,0 0,0 0,0 0,0 1,0-1,1 0,-1 0,0 0,0 0,0 1,1-1,-1 0,0 0,0 0,1 0,-1 0,0 0,0 0,1 0,-1 0,0 0,0 0,1 0,-1 0,0 0,0 0,0 0,1 0,-1 0,0 0,0 0,1 0,17 2,370 1,-196-6,452 3,-604-2,60-10,-57 5,46-1,159-8,-141 5,-62 9,-1-3,82-19,-86 14,0 2,49-3,23-4,-84 11,54 0,-63 4,1 0,0-1,0-2,-1 0,37-10,-55 12,1 1,-1 0,0 0,1-1,-1 1,0-1,0 1,1-1,-1 0,0 1,0-1,0 0,0 0,0 0,0 0,0 0,0 0,0 0,0 0,0 0,0-3,-1 4,-1-1,1 0,-1 0,1 0,-1 0,0 1,1-1,-1 0,0 1,0-1,0 1,0-1,1 1,-1-1,0 1,0-1,0 1,0 0,0 0,0-1,-1 1,-66-10,32 9,-191 5,152 10,54-10,1 0,-33 2,21-5,-1 2,-54 10,-6 3,-165 9,248-25,-41 6,-67 15,73-11,-1-2,-48 2,9-8,0 3,0 4,-99 24,93-14,-120 10,5-2,61-8,90-14,-106 24,121-20,0-2,-63 2,-21 4,29-5,69-6,24-2,9 1,1056-3,-653 3,-1233-1,789-3,0-1,1-1,-1-2,-37-13,24 7,44 13,1-1,-1 1,0-1,1 1,-1-1,1 0,-1 0,1 0,0-1,-1 1,1 0,0-1,0 1,0-1,0 0,0 0,0 0,0 0,1 0,-1 0,1 0,-1-1,1 1,0 0,0-1,0 1,0-1,1 1,-1-1,1 0,-1 1,1-1,0 0,0 1,0-1,0 0,1 1,-1-1,1 1,-1-1,1 0,1-2,3-5,-1 1,1 0,0 0,1 0,0 1,0 0,1 0,0 1,15-13,66-59,-60 52,1 1,50-34,-78 59,-1 1,1-1,0 1,0-1,-1 1,1-1,0 1,0 0,0-1,0 1,-1 0,1 0,0 0,0-1,0 1,0 0,0 0,0 0,0 0,0 1,-1-1,1 0,0 0,0 1,0-1,0 0,0 1,-1-1,2 1,0 1,-1 0,0 0,1 0,-1-1,0 1,0 0,0 0,-1 0,1 1,0-1,-1 0,1 3,1 11,-1 0,-1 27,-1-34,1 8,1-1,-1 0,-1 1,-4 19,5-34,0 0,0 0,0 0,-1-1,1 1,-1 0,1-1,-1 1,1 0,-1-1,0 1,0 0,0-1,0 1,0-1,0 0,0 1,-1-1,1 0,0 0,-1 0,1 0,-1 0,1 0,-1 0,1 0,-1 0,0-1,1 1,-1-1,0 1,0-1,1 0,-1 0,0 0,0 0,1 0,-4 0,2-2,1 1,-1-1,1 0,0 0,-1 1,1-2,0 1,0 0,0 0,0-1,1 1,-1-1,1 1,-1-1,1 0,0 0,0 1,-1-5,-16-58,17 60,-8-62,13 148,-8 111,4-187,-1-1,0 1,0 0,-1 0,1 0,-1-1,0 1,0-1,-1 1,1-1,-1 0,0 0,-6 7,-3-1,0 1,0-2,-15 10,17-13,0 0,1 1,0 1,0-1,0 2,1-1,-8 11,15-17,0 0,1 0,-1-1,1 1,-1 0,1 0,-1 0,1 0,0-1,0 1,0 0,0 0,0 0,0 0,1 0,-1-1,1 1,-1 0,1 0,-1 0,1-1,0 1,0-1,0 1,0 0,0-1,0 1,1-1,-1 0,0 1,1-1,-1 0,1 0,0 0,-1 0,4 1,8 7,2-2,-1 1,19 6,-22-10,35 15,101 38,-124-50,1-1,-1-1,1-1,40 1,95-7,-744 2,556 3,-1 0,1 2,0 1,-49 17,29-8,147-12,26-2,93-4,-117-10,-64 6,61-1,-26 8,297-16,-203 3,217 11,-169 5,362-24,-211 13,-241 10,-103-4,1 0,37-9,-36 6,0 1,28-1,-17 4,-1-1,1-1,-1-2,1-2,46-15,-70 17,-9 1,-22-2,-31 4,14 1,-1 2,0 2,-60 12,67-7,-4 2,0-2,0-2,-60 3,-103-11,229-3,0-2,35-12,18-5,-32 9,0-2,84-41,-59 24,-74 33,1 1,-1-1,1 1,-1-1,1 1,-1-1,0 0,1 0,-1 0,0 0,0 0,0 0,0 0,0 0,0 0,0 0,0-1,0 1,0 0,0-2,-1 2,0 0,-1 0,1 0,0 0,-1 0,1 1,-1-1,1 0,-1 0,1 1,-1-1,0 0,1 1,-1-1,0 0,1 1,-1-1,0 1,0-1,0 1,0 0,1-1,-3 1,-12-6,-1 2,-28-6,30 7,-124-17,41 7,13 4,0 4,-116 6,60 2,-366-3,477 2,1 0,-33 8,30-4,-47 2,39-5,-44 9,47-6,-60 3,73-8,0 2,-31 6,29-4,-47 4,-29-9,143 1,217-3,-117-25,-78 20,114-28,-119 20,0 3,84-5,-19 3,14 0,-73 9,102-19,-105 13,122-6,-141 14,0-1,72-18,-75 13,1 2,0 1,46 0,-181 7,67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9T10:48:07.04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2706 1,'-595'0,"563"2,0 1,-42 10,16-2,50-10,0 1,0-1,0 2,0-1,0 1,1 1,0-1,-10 7,16-10,0 1,0 0,0 0,0-1,1 1,-1 0,0 0,0 0,1 0,-1 0,1 0,-1 0,1 0,-1 0,1 0,-1 0,1 0,0 0,0 1,0-1,-1 0,1 0,0 0,1 2,0-1,0 0,0 1,0-1,1 0,-1 0,0 0,1 0,0 0,0-1,-1 1,1 0,0-1,1 1,-1-1,0 0,3 2,28 15,1-1,55 18,183 42,-101-23,-76-26,-65-20,0 0,40 19,-24-10,-1-1,2-3,0-1,66 7,77 19,5 4,-49-13,15-3,-79-15,146 17,-177-21,-36-6,1 1,-1 1,0 0,0 1,21 9,-82-7,-133-4,-329-6,325-9,-59-1,-845 14,919 15,2-1,123-12,-54 10,-36 2,67-11,-69 11,-38 2,-5 1,-57 18,-11 14,98-15,137-32,0 1,0 0,0 1,1 0,-1 0,1 2,0-1,-10 8,20-13,0 0,-1 0,1 0,0 1,0-1,0 0,0 0,-1 0,1 0,0 0,0 0,0 1,0-1,0 0,0 0,0 0,-1 0,1 1,0-1,0 0,0 0,0 0,0 0,0 1,0-1,0 0,0 0,0 0,0 1,0-1,0 0,0 0,0 0,0 1,0-1,0 0,0 0,0 0,1 0,-1 1,0-1,0 0,0 0,0 0,0 0,0 1,0-1,1 0,12 4,17-1,-13-2,0 2,0 0,0 0,-1 2,32 12,-20-6,-10-5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9T10:48:08.735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1374 0,'-1'3,"1"-1,-1 0,1 0,-1 0,0 0,0 0,0 0,0 0,-1 0,1 0,0 0,-1 0,0-1,1 1,-1 0,0-1,1 0,-1 1,0-1,0 0,-3 1,-51 22,44-20,-17 6,-45 8,40-11,-54 10,-96 6,100-10,51-8,-47 3,52-5,-49 8,-17 3,-93 14,107-27,54-2,0 1,-1 1,1 2,0 0,-45 13,95-11,18-3,-18-2,39-1,0 3,80 13,-68-6,1-3,131-7,-74-2,534 3,-635 2,0 1,42 10,-16-2,0 1,-39-7,0-1,28 2,-1 1,-47-7,1 0,-1 1,1-1,-1 0,0 0,1 1,-1-1,1 0,-1 0,1 1,-1-1,1 1,0-1,-1 0,1 1,-1-1,1 1,0-1,-1 1,1-1,0 1,0-1,-1 1,1 0,0-1,0 1,0-1,0 1,0-1,-1 1,1 0,0-1,1 1,-1-1,0 1,0 0,0-1,0 1,0-1,0 1,1 0,-1-1,0 1,1-1,-1 1,0-1,1 1,-1-1,0 0,1 1,-1-1,1 1,-1-1,1 0,-1 1,1-1,-1 0,1 0,-1 1,1-1,0 0,-1 0,1 0,-1 0,1 0,0 0,-1 1,2-2,-13 6,1 0,-1-1,0 0,0-1,0-1,0 1,-1-2,-12 1,-27 5,44-5,-58 12,-1-2,-111 5,156-16,0 2,0 0,0 1,-36 13,35-10,1-1,-1-1,0-1,-30 2,-96 8,94-7,-56 0,86-6,0 2,-43 10,13-2,48-11,0 1,1 0,-1 1,0-1,1 1,0 0,-1 1,-4 2,54-16,-2-8,1 3,76-21,-10 5,82-29,-166 55,0 1,37-3,-39 7,-1-2,1-1,35-11,-29 7,0 1,0 1,1 2,31-1,48-8,73-16,-161 26,-17 3,0 0,0-1,0 1,0-1,0 0,0 0,-1 0,1-1,0 1,-1-1,1 0,-1 0,4-3,-7 4,0 0,0 1,-1-1,1 0,-1 0,1 0,0 1,-1-1,0 0,1 0,-1 1,1-1,-1 1,0-1,1 0,-1 1,0-1,0 1,0-1,1 1,-1 0,0-1,0 1,-1 0,-25-12,0 5,-1 1,0 1,0 2,0 0,0 2,-56 6,3-3,54-2,3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9T10:48:15.63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3729 308,'60'22,"192"14,-167-24,-46-6,63 3,479-10,-602 2,1 1,-36 9,-34 3,29-11,13-2,0 2,-85 18,78-10,0-1,-96 3,-114-15,103-1,-2815 3,2961 1,0 0,0 1,1 1,-1 1,1 0,0 1,0 0,-16 9,31-14,0 0,1 0,-1 0,0 0,1 0,-1 0,0 1,1-1,-1 0,0 0,0 0,1 1,-1-1,0 0,0 0,1 1,-1-1,0 0,0 0,0 1,1-1,-1 0,0 1,0-1,0 0,0 1,0-1,0 0,0 1,0-1,0 0,0 1,0-1,0 0,0 1,0-1,0 0,0 1,0-1,0 0,0 1,0-1,0 0,-1 1,1-1,0 0,0 1,0-1,-1 0,1 0,0 1,0-1,-1 0,1 0,0 0,-1 1,1-1,0 0,0 0,-1 0,44 7,-26-5,20 5,1-1,65 0,-14-2,-11 10,-57-10,0 0,29 2,644-4,-337-5,-295 6,89 15,-143-17,73 6,157-5,-107-5,68 4,-274 11,40-5,-56 2,-48 5,-9 0,100-13,-247 14,138-2,-209-12,162-4,7 3,2145 0,-1678-14,-40 1,264-15,-265 1,90-4,-56 17,73 0,-297 15,-28 1,1-1,-1-1,1 0,-1-1,1 0,-1-1,16-3,-26 4,0 1,0 0,0-1,0 1,1 0,-1-1,0 0,0 1,0-1,0 0,0 1,0-1,-1 0,1 0,0 0,0 0,0 0,-1 0,1 0,0 0,-1 0,1-1,-1 1,0 0,-1 0,1 0,0 0,-1 0,1 1,0-1,-1 0,0 0,1 0,-1 1,1-1,-1 0,0 1,1-1,-1 1,0-1,0 1,1-1,-1 1,-1-1,-5-2,0 0,0 0,0 1,0 0,-14-2,-64 0,60 4,1 0,-1-2,1-1,-1-1,-31-10,27 5,-1 2,0 0,-1 3,-43-3,-127 8,78 2,-115-17,19 0,-204 0,-79-1,-47-1,-365 2,562 17,2-24,0 14,305 7,2365 0,-2514-2,-215 5,160 24,-185 3,253-3,132-16,0-3,-73 2,90-9,1 1,0 2,0 1,-48 15,77-20,-1 1,1-1,-1 1,1 0,0 0,0 0,0 1,0-1,-1 0,2 1,-1-1,-3 4,5-5,0 1,-1-1,1 1,0-1,0 1,0-1,0 0,0 1,0-1,0 1,0-1,0 1,0-1,0 1,0-1,1 1,-1-1,0 1,0-1,0 1,1-1,-1 1,0-1,0 0,1 1,-1-1,0 0,1 1,-1-1,1 0,-1 1,0-1,1 0,-1 0,1 1,5 2,1 0,-1-1,1 1,-1-1,1-1,-1 1,11 0,49 5,249 16,3386-26,-1930 5,-3426-2,1610 3,-61 9,-33 3,-5-1,91-7,-59 0,12-9,-110 4,53 25,207-30,58 5,-21 0,-79-2,55 0,1-2,83-14,107-23,-190 26,-42 7,0 2,39-2,-42 6,-14 1,0-1,0 0,0 1,0-2,0 1,-1 0,1-1,0 0,0 0,-1-1,1 1,8-5,-13 6,0-1,0 1,0 0,0-1,0 1,0 0,0-1,0 1,0 0,0-1,0 1,0 0,0-1,0 1,0 0,0-1,0 1,-1 0,1-1,0 1,0 0,0 0,-1-1,1 1,0 0,0 0,-1 0,1-1,0 1,0 0,-1 0,1 0,0 0,-1-1,1 1,0 0,-1 0,1 0,0 0,-1 0,1 0,0 0,-1 0,1 0,0 0,0 0,-1 0,0 0,-18-4,-75-2,-127 7,77 2,92-3,-11-2,-1 4,-96 15,121-12,-1-1,-66-2,183-46,-68 40,167-74,6 2,-31 13,-99 39,-26 14,2 2,-1 0,1 2,1 1,39-1,-24 1,47-10,504-97,-487 97,-3 1,149-3,-193 15,82-14,-62 6,-42-3,-30 6,-29 3,-11 6,0 2,1 1,-1 1,-49 17,39-11,-73 13,-595 81,692-103,-281 36,112-17,-69 12,167-22,45-5,-52 1,54-4,0 0,-71 19,-24 3,-30 2,124-21,-55 19,96-26,0 0,0 0,0 0,-1 0,1 1,0-1,0 0,0 1,0-1,0 1,0-1,0 1,0 0,1-1,-1 1,0 0,0 0,0-1,1 1,-2 2,18 4,37-2,721-5,-392-2,-512 1,-149 3,89 28,98-13,-197 22,-137 17,163-28,105-1,114-17,-2-2,-88 4,127-12,3-1,0 1,0 0,1 0,-1 0,0 0,1 1,-1-1,0 1,1 0,-1 0,1 1,-1-1,-4 3,8-4,0 1,0-1,0 0,0 1,0-1,0 0,0 1,0-1,0 0,0 1,0-1,0 0,0 1,1-1,-1 0,0 0,0 1,0-1,0 0,0 1,1-1,-1 0,0 0,0 1,1-1,-1 0,0 0,0 0,1 1,-1-1,0 0,0 0,1 0,-1 0,0 1,1-1,-1 0,0 0,1 0,-1 0,0 0,1 0,-1 0,0 0,1 0,-1 0,0 0,1 0,19 4,10-1,-1-1,1-1,0-1,0-2,0 0,-1-3,1 0,50-17,-48 12,1 2,1 1,45-3,47-10,252-50,-94 21,-214 38,116-2,-4 0,106-20,-165 28,-91 5,0-1,0-1,32-7,-43 6,-16 2,1 1,-1-1,0 0,0 0,-1 0,1 0,0-1,0 0,-1 0,1-1,-1 1,7-5,-11 6,0 1,0 0,0 0,1 0,-1-1,0 1,0 0,0 0,0 0,0-1,0 1,0 0,0 0,0-1,0 1,0 0,0 0,0-1,0 1,0 0,0 0,0 0,0-1,0 1,0 0,-1 0,1-1,0 1,0 0,0 0,0 0,0 0,0-1,-1 1,1 0,0 0,0 0,0 0,-1 0,1-1,0 1,0 0,0 0,-1 0,-16-5,-18 1,2 8,-1 1,1 1,-61 21,52-14,-70 12,75-20,-33 4,-78 21,108-21,-55 5,5-2,-2 4,0-4,-123 0,185-11,0 2,-40 9,17-3,-12 3,25-5,0-1,-41 0,120-10,0-2,-1-1,0-3,0 0,37-18,110-28,265-20,-230 45,-163 25,283-16,-312 23,11-2,0 2,-1 2,52 11,-52-7,42 3,16 2,-67-7,-12-3,0 2,0-1,-1 2,25 9,-114 4,6-2,36-7,-1-2,0-2,-47 4,12-5,-96 19,-39 3,173-25,-230 18,20-5,3 0,-43 19,8 2,142-11,254-21,-72-6,70-12,-93 11,115-23,-81 14,-1 2,78-2,15-1,0 1,-13-2,1 1,15 0,14 0,-110 14,-8 1,0-3,94-14,-86 8,1 2,0 3,73 6,-15 0,77-3,-222 1,0 2,-40 9,-1 1,-59 13,86-17,-1-1,-75 6,81-11,0 1,0 1,-33 11,28-7,-62 8,-154 11,-41 4,-177 17,362-37,-125 32,175-32,-390 48,365-51,-315 42,207-24,83-16,59-7,-1 2,-91 23,109-21,-1-1,0-2,-46 2,-47 6,116-11,-21 4,29-4,21-1,69 1,199-6,-191-9,-59 7,62-3,-27 5,120-22,-11 0,-82 14,-38 4,70 0,-82 6,62-10,-60 5,50-1,-54 8,34 0,118-15,-144 9,73 1,-76 5,90-12,-79 4,0 3,65 3,23-1,-29-10,43-2,205 16,-482-1,-127 17,-534 52,295-15,422-46,-597 44,-5-52,290-3,-1145 3,1734-17,-126 6,144-18,62-9,87-6,-30 13,-351 30,144-25,-101 15,1 3,54-3,218 11,-138 1,-150-3,-1-1,1-2,44-13,-39 8,70-7,31 12,68-8,-136 6,116 4,2 1,-89-12,-68 8,61-3,-56 9,-29 1,-27-1,-313 18,156 11,25-2,-302 8,173-18,-24 2,-260 28,-135 12,510-52,-133 8,-75-7,98-5,127 11,-27 0,2-14,350 1,168-3,-168-11,60-3,103 2,36 0,-285 11,106-20,8-1,1088-11,-864 22,-74 0,1608 9,-992 7,423-3,-2679 0,1065 15,-6-1,-47 7,294-21,-99 7,-103-8,-39 2,116 13,-45 1,-73-1,-23 0,218-12,-62 10,-40 2,112-14,30 0,29-1,143 3,133-5,-109-23,28-3,-153 17,0 4,69-2,-102 8,0-1,-1-1,52-15,-49 11,1 1,53-5,-36 8,-1-3,0-1,65-20,-75 16,2-1,0 1,0 2,1 2,48-3,-49 10,-30 1,-27 0,-120 1,-267 16,156 11,-154 21,-30 1,89-13,139-18,-44 7,137 0,80-17,0-1,-49 5,-34-13,78-1,-68 5,80 0,1 2,-28 10,32-9,-1-1,0-1,-42 5,52-9,7-2,1 1,-1 0,1 0,0 1,-1-1,1 1,-1 0,1 0,-1 0,1 0,0 0,0 1,-4 2,7-4,0 0,0 1,0-1,0 0,0 1,0-1,0 0,0 1,0-1,0 0,0 1,0-1,0 1,0-1,1 0,-1 0,0 1,0-1,0 0,1 1,-1-1,0 0,0 0,1 1,-1-1,0 0,1 0,-1 0,0 1,1-1,-1 0,0 0,1 0,-1 0,0 0,1 0,-1 0,0 0,1 0,-1 0,0 0,1 0,-1 0,1 0,-1 0,20 4,80 2,115-7,-71-2,61 5,230-5,-121-24,42-2,-43 13,-119 4,-10 0,82-4,115-23,-256 22,98-3,248 11,-361 10,-57-4,1-3,86-19,-13 1,-125 24,-1 0,1 0,0 0,0-1,-1 1,1-1,0 1,-1-1,1 1,-1-1,1 0,-1 0,1 0,-1 0,1 0,-1 0,2-2,-8-4,-16 1,-171 0,-8-1,-23-9,-250 13,232 6,-2670-3,2907 0,-1 0,1 0,0 1,0-1,-1 1,1 0,0 0,0 1,0-1,0 1,1 0,-1 0,0 0,1 1,-1-1,-3 5,6-6,0 0,0 0,0 0,0 1,1-1,-1 0,0 1,1-1,-1 1,1-1,-1 0,1 1,0-1,0 1,0-1,0 1,0-1,0 1,0 1,1 0,0 0,0-1,0 1,1 0,-1-1,0 1,1-1,0 0,0 1,0-1,0 0,0 0,4 3,13 8,1-1,1-1,0-1,1 0,0-2,43 11,5 3,-8-4,0-2,97 11,-155-26,97 21,-67-13,69 8,-45-10,85 21,-98-18,154 19,-27-5,317 51,-439-69,57 16,-69-13,1-1,0-3,46 2,-24-9,-43 0,1 1,0 1,-1 0,1 2,0 0,31 8,-41-5,-10-1,-20 1,-32-1,23-5,0-2,-34-7,-42-4,-198-15,-78-1,123 16,22 0,37 0,2 0,113 9,-95-18,-62-5,203 25,-48-11,9 1,76 13,1 0,-1 0,0 0,1 0,-1 0,1 0,-1-1,0 1,1-1,-1 1,1-1,-1 0,1 1,-1-1,1 0,0 0,-3-2,5 2,-1 0,0 1,0-1,1 0,-1 1,0-1,1 0,-1 1,1-1,-1 0,1 1,-1-1,1 1,0-1,-1 1,1-1,-1 1,1-1,0 1,0 0,-1-1,1 1,0 0,1-1,63-19,-26 12,16-4,101-7,-92 14,81-18,43-3,247-24,-187 18,40-21,27-3,-100 35,377-40,-387 43,-111 12,108-20,-159 19,58-1,-35 3,-64 6,0-1,0-1,0 1,0 0,-1 0,1-1,0 1,0-1,0 0,0 1,-1-1,1 0,0 0,-1 0,1 0,1-2,-7-4,-18 2,-72-2,-132 8,80 2,93-3,-74 0,-146 17,29 3,99-11,-9 6,-240 10,341-23,-59 10,-37 2,91-13,-94 14,-17 2,29-5,-88 16,156-18,138-13,68 4,-30 1,40 0,161-4,-198-11,-61 6,60-1,237-25,-135 8,-110 13,-54 5,62-2,137 10,-297-1,-85 0,-144 18,20-4,181-13,-159 22,145-8,-150 4,-101-20,131-2,-1464 3,1673 0,4-1,0 1,-1 0,1 0,-1 0,1 0,-1 1,1-1,0 1,-1 0,1 0,0 0,-1 0,1 1,-3 2,6-4,0 0,0 1,0-1,0 1,0-1,0 0,0 1,0-1,0 1,0-1,0 0,1 1,-1-1,0 1,0-1,0 0,1 1,-1-1,0 0,0 1,1-1,-1 0,0 0,1 1,-1-1,0 0,1 0,-1 0,1 1,-1-1,0 0,1 0,-1 0,1 0,-1 0,0 0,1 0,-1 0,1 0,-1 0,1 0,-1 0,0 0,1 0,22 4,334 1,-194-8,131 5,323-4,-214-39,-49 3,53 6,-147 2,-84 7,26 2,252-20,182-18,-429 21,19-1,-19 18,426-20,-630 41,3 0,0 1,0-2,0 1,0 0,0-1,0 0,0-1,0 1,8-4,-14 5,0 0,0 0,0 0,1 0,-1 0,0 0,0-1,0 1,0 0,0 0,0 0,1 0,-1 0,0 0,0 0,0 0,0 0,0 0,0-1,0 1,0 0,0 0,0 0,1 0,-1 0,0 0,0-1,0 1,0 0,0 0,0 0,0 0,0 0,0 0,0-1,0 1,0 0,0 0,0 0,0 0,0 0,0-1,0 1,0 0,-1 0,1 0,0 0,0 0,0 0,0-1,0 1,0 0,0 0,0 0,0 0,-1 0,1 0,0 0,0 0,0 0,0 0,0-1,-16-3,-16-1,-485 1,265 7,-1175-3,1091-14,25 0,-1877 12,1061 4,389-2,691 3,-70 11,43-3,271-13,-91 4,25 0,144-5,-151-10,51-2,-128 15,1-3,55-10,77-16,-150 24,0 1,0 2,36 2,-41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9T10:48:35.73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992 0,'0'2,"0"0,1 0,-1 0,1 0,-1 0,1-1,0 1,0 0,-1 0,1-1,0 1,1-1,-1 1,0-1,0 1,1-1,-1 0,1 1,-1-1,1 0,-1 0,1 0,0 0,2 1,50 15,-32-11,138 35,-127-34,-1-3,37 2,41 5,-70-6,0-2,55-2,-58-2,-1 1,0 2,47 9,-14 0,0-3,1-4,116-6,-50-1,774 3,-953 0,0 1,-84 15,84-10,-67 3,3-1,-111 8,-251-13,222-6,139 3,-544 17,237 16,276-28,102-6,-1 2,0 1,-40 8,40-3,0-3,-52 1,3-1,66-2,1 1,-1 1,0 0,-31 13,52-17,-1 0,1 0,0 0,-1 0,1 0,0 0,0 0,-1 0,1 1,0-1,-1 0,1 0,0 0,0 0,-1 1,1-1,0 0,0 0,-1 0,1 1,0-1,0 0,0 0,0 1,-1-1,1 0,0 1,0-1,0 0,0 0,0 1,0-1,0 0,0 1,0-1,0 0,0 1,0-1,0 0,0 1,0-1,0 0,0 0,0 1,0-1,0 1,19 9,35 4,-48-13,157 24,-91-15,28-1,181-7,-179-5,167 16,-85 2,273-11,-228-7,708 3,-887 3,59 9,-60-5,65 2,-53-10,-56 1,-8-1,-33 1,-33-1,-95-15,56 5,-207 8,160 6,-721-4,715-13,10 0,-480 15,624-1,4-1,0 1,-1 0,1 0,-1 0,1 0,-1 1,1-1,0 1,-1 0,1 0,0 0,0 1,0-1,-4 3,7-4,0 0,0 1,0-1,0 0,0 1,0-1,0 1,0-1,0 0,0 1,0-1,0 0,0 1,0-1,0 0,1 1,-1-1,0 0,0 1,0-1,1 0,-1 0,0 1,0-1,1 0,-1 0,0 1,1-1,-1 0,0 0,0 0,1 0,-1 1,1-1,-1 0,0 0,1 0,-1 0,0 0,1 0,-1 0,0 0,1 0,-1 0,1 0,19 4,22-1,54-3,-64-1,1 1,-1 2,51 8,-13 1,0-4,1-2,117-8,-51 0,1213 3,-1056 15,-22-1,21-14,409 16,222-1,-568-18,110 3,-4591 0,4158-2,62-11,-61 7,61-3,-68 7,1-1,35-9,-11 2,8-3,-38 8,1 1,40-3,-31 6,0-1,58-12,-40 7,1 1,0 3,95 6,-32 0,23-1,149-5,-276 2,0 0,0-1,-1 0,1 0,14-7,-24 9,0 0,1 0,-1 0,0 0,0 0,0 0,0 0,0 0,0 0,1 0,-1 0,0 0,0 0,0 0,0 0,0 0,0 0,1 0,-1 0,0 0,0 0,0 0,0 0,0-1,0 1,0 0,0 0,1 0,-1 0,0 0,0 0,0 0,0-1,0 1,0 0,0 0,0 0,0 0,0 0,0-1,0 1,0 0,0 0,0 0,0 0,0 0,0 0,0-1,0 1,0 0,0 0,0 0,0 0,0 0,-1 0,1-1,0 1,0 0,0 0,-12-4,-17 1,-610 1,309 5,131-3,1116 0,-745-14,-13 0,985 12,-556 4,22-2,-772-2,-182 5,228 10,-45 2,-34-14,-259 14,128-4,-8 1,61 1,119-8,-2 8,-53 2,197-15,-91 1,-107 14,179-11,16-3,-1 1,0 1,1 0,-1 1,-21 9,37-13,0 0,0 0,0-1,0 2,0-1,-1 0,1 0,0 0,0 0,0 0,0 0,0 0,0 0,0 0,-1 0,1 0,0 0,0 0,0 0,0 0,0 0,0 0,0 0,0 1,0-1,0 0,-1 0,1 0,0 0,0 0,0 0,0 0,0 0,0 1,0-1,0 0,0 0,0 0,0 0,0 0,0 0,0 0,0 1,0-1,0 0,0 0,0 0,0 0,0 0,0 0,0 0,1 1,-1-1,0 0,0 0,0 0,0 0,0 0,0 0,0 0,0 0,0 0,0 0,1 1,-1-1,13 3,16 0,35-4,82-13,52-2,-157 14,58-10,29-1,727 11,-417 4,-393-4,61-11,-60 6,57-1,67 10,-221-3,-83 1,-142 18,127-6,-223-10,175-5,-3540 3,3804-3,1-3,72-17,-61 9,-22 8,107 1,-105 5,96-11,-25-9,224-6,-81 12,-14-1,-34 1,12 1,-213 13,473-17,-198-12,-243 24,78 2,5 0,-58-10,-59 8,1 1,28-1,39 4,-38 2,1-3,87-13,-40 3,-519 15,211-5,-631 2,661 15,-7 0,157-15,0 2,1 2,-1 0,1 2,-1 1,-38 15,64-22,1 1,-1-1,0 1,1-1,-1 1,1 0,-1 0,1 0,-1 0,1 0,-1 0,1 0,0 1,0-1,-1 0,1 1,0-1,0 1,1-1,-1 1,0-1,0 1,1 0,-1-1,1 1,-1 0,1 1,0-1,1 0,0-1,-1 1,1-1,0 1,0-1,0 1,0-1,0 0,1 1,-1-1,0 0,0 0,1 0,-1 0,1 0,-1 0,1 0,-1-1,1 1,0-1,-1 1,1-1,0 1,-1-1,1 0,2 0,35 5,0-2,0-2,48-5,-51 1,0 2,0 1,0 2,46 9,-15-1,1-2,0-3,118-8,-64 1,2614 1,-4147 1,1107 15,9-1,-63 1,-11-1,240-15,25-2,0 4,-183 27,43 3,230-29,-37 5,-60 16,-7 2,116-25,1 0,-1 0,0 0,1 1,-1-1,0 0,1 1,-1 0,1-1,-1 1,1 0,-1 0,1-1,-1 1,1 1,0-1,-2 1,8 6,16-3,17-3,0 0,0-3,0-1,43-8,150-40,-12 1,-37 16,114-17,-258 46,0-2,0-2,-1-1,44-18,-53 18,0 1,1 1,0 1,1 2,46-1,-73 4,30-3,0-1,52-17,-10 2,149-43,-162 52,0 2,1 3,0 3,92 7,-24-2,971-2,-1813 0,671 2,-61 11,58-6,-48 1,89-8,-374 16,-54-7,124-7,114 12,-45 1,-11-17,-121 4,251 12,-12 0,110-13,-1 1,0 1,1 1,-25 7,111-4,612-8,-486-13,-14 0,-148 13,24 1,0-3,93-15,-68 3,0 4,90-1,163 13,-129 2,1734-3,-2058 0,-123 17,-14-4,180-12,-145 19,-201 26,134-19,-89-2,170-15,-486 30,593-31,-130 29,162-24,-81 7,-166 1,-100 13,105-2,-9 1,126-12,108-14,-89 19,37-8,106-16,0 0,0 3,1 0,-36 13,-47 5,115-24,-1 0,1 0,0 1,-1-1,1 0,0 0,-1 0,1 0,0 0,-1 0,1 0,0 0,-1 1,1-1,0 0,-1 0,1 1,0-1,0 0,-1 0,1 1,0-1,0 0,0 0,-1 1,1-1,0 0,0 1,0-1,0 0,0 1,0-1,0 0,-1 1,1 0,13 7,32 6,-34-11,13 3,1-2,0 0,1-2,39-1,-35-1,1 2,46 7,-1 2,1-4,0-3,100-7,-37 0,1683 3,-1557 15,-13 0,947-14,-660-3,-2707 2,1752 15,15-1,-636-15,841 16,4 0,-153-16,4700 1,-4350 0,-3 0,0 1,0-1,1 0,-1 0,0-1,0 1,0-1,1 1,-1-1,0 0,0 0,0 0,0-1,5-3,-8 5,0 0,0-1,0 1,0 0,0-1,0 1,0-1,0 1,0 0,0-1,0 1,0 0,0-1,0 1,0 0,-1-1,1 1,0 0,0-1,0 1,-1 0,1-1,0 1,-1 0,1 0,0-1,0 1,-1 0,1 0,0 0,-1-1,1 1,0 0,-1 0,1 0,-1 0,1 0,0 0,-1 0,1 0,0 0,-1 0,1 0,-1 0,-19-4,-61-2,-133 6,78 3,-1717-3,1527 27,102-3,-438 11,370-8,22-1,-187 10,193 10,165-40,4586-9,-2490 5,-7054-2,5175 2,136-5,-145-10,-55 6,61-2,-31 7,0-4,149-31,-171 24,0 2,119-4,-146 13,59-11,-58 7,56-2,-55 8,1-3,55-10,-68 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9T10:48:42.52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2776 199,'-80'-2,"45"0,0 1,-1 2,1 1,0 2,-49 12,82-16,1 0,-1 1,0-1,0 1,1-1,-1 1,0 0,1 0,-1 0,0 0,1 0,-1 0,1 0,0 0,-1 1,1-1,0 0,0 1,0-1,0 1,-1 2,2-2,0-1,0 1,0-1,0 0,0 1,1-1,-1 0,1 1,-1-1,1 0,-1 1,1-1,0 0,-1 0,1 1,0-1,0 0,0 0,0 0,0 0,2 1,3 3,0-1,1 1,0-1,0 0,0 0,1-1,-1 0,14 3,31 4,-15-2,-1-1,66 2,-66-7,56 9,-56-5,55 2,-61-8,1 0,-1 3,0 0,0 2,48 13,-46-9,1-2,0-2,1-1,-1-1,49-3,-35-1,86 12,-76-4,102-1,-14-1,-49 8,-59-7,48 3,291-10,-2640 1,2263 0,-42 4,42-4,-1 0,1 0,0 0,0 1,-1-1,1 0,0 1,0-1,-1 1,1 0,0-1,0 1,0 0,0 0,0 0,0-1,0 1,0 0,0 0,1 0,-1 1,0-1,0 0,1 0,-1 0,1 0,-1 1,0 1,2-1,0-1,-1 1,1-1,0 0,-1 1,1-1,0 0,0 0,0 0,0 0,0 0,0 0,1 0,-1 0,0 0,0 0,1 0,-1-1,1 1,-1-1,0 1,3 0,43 13,-36-11,18 5,59 6,-8-2,-40-6,0-2,58-1,-51-2,53 6,48 7,263-8,-218-9,839 3,-1025 0,-1 1,1-2,0 1,-1-1,1 0,0 0,-1-1,1 0,-1 0,12-6,-18 8,0 0,1 0,-1-1,0 1,0 0,0 0,0-1,0 1,0 0,0 0,0-1,0 1,0 0,0-1,0 1,0 0,-1 0,1 0,0-1,0 1,0 0,0 0,0-1,0 1,-1 0,1 0,0 0,0-1,0 1,-1 0,1 0,0 0,0 0,0 0,-1-1,1 1,0 0,0 0,-1 0,1 0,0 0,0 0,-1 0,1 0,0 0,0 0,-1 0,1 0,0 0,0 0,-1 0,1 0,0 0,0 0,-1 1,-17-4,-72 0,47 2,-52-7,-40-6,0 5,-148 12,88 0,-2755-4,2764 16,2 0,74-17,-90 4,148 8,49-9,1-1,-1 1,1 0,0-1,-1 1,1 0,0 1,0-1,-1 0,1 1,0-1,0 1,0 0,1-1,-1 1,0 0,-1 3,3-5,0 1,1 0,-1 0,0 0,0-1,1 1,-1 0,0 0,1-1,-1 1,1 0,-1-1,1 1,-1 0,1-1,-1 1,1-1,0 1,-1-1,1 1,0-1,-1 0,1 1,0-1,0 0,-1 1,1-1,0 0,0 0,0 0,-1 0,1 0,0 0,1 0,34 4,-34-4,384 3,-188-6,21 17,-3 1,3595-14,-1803-3,-1667 2,-410 0,-69 0,-141-17,125 5,-217 10,172 5,-1927-3,2177 0,1-2,75-14,-89 11,1 2,67 1,21 0,-50-11,-56 8,0 1,29-1,-41 5,-6 0,1 0,-1 0,1 0,0 0,-1-1,1 1,-1-1,1 0,-1 0,1 0,-1-1,0 1,5-3,-8 4,0-1,0 1,0 0,0-1,0 1,0 0,0-1,0 1,0 0,0-1,0 1,0 0,0-1,0 1,0 0,-1-1,1 1,0 0,0 0,0-1,0 1,-1 0,1-1,0 1,0 0,0 0,-1-1,1 1,0 0,-1 0,1 0,0 0,0-1,-1 1,1 0,0 0,-1 0,1 0,0 0,-1 0,1 0,0 0,-1 0,1 0,0 0,-1 0,1 0,-1 0,-19-4,-64-2,-122 7,72 2,-1680-4,1628-13,6 0,-17 15,2111-1,-1643-15,-5 0,-140 15,315-16,-360 10,95 5,52-4,-218 4,1 0,-1-1,0-1,1 0,17-8,-34 9,1 0,-1 1,1 0,-1 0,0 1,-6-1,-1081 2,1055-2,-61-12,60 7,-56-2,-441 9,2796-1,-2078-15,-32 1,39-3,-66 5,82-15,-132 14,-41 7,60-4,-72 9,0 0,0-1,0-1,0-1,-1-1,24-9,-42 14,-1 0,1 0,-1 0,1 0,-1 0,0 0,1 0,-1 0,1 0,-1 0,0 0,1-1,-1 1,0 0,1 0,-1 0,0-1,1 1,-1 0,0 0,1-1,-1 1,0 0,1-1,-1 1,0 0,0-1,0 1,1 0,-1-1,0 1,0-1,0 1,0 0,0-1,0 1,0-1,0 1,0 0,0-1,0 1,0-1,0 1,0-1,0 1,-1-1,-22-7,-34 2,-540 7,231 28,36-1,262-25,-1 2,-97 22,-176 16,162-25,-105 0,15-2,49-5,-44 6,178-2,29-5,-93 5,105-10,27 5,18-10,1 1,0-1,0 1,-1-1,1 1,0 0,0-1,0 1,0-1,0 1,0-1,0 1,0 0,0-1,0 1,0-1,0 1,0-1,0 1,1-1,-1 1,0-1,0 1,1 0,-1-1,0 0,1 1,-1-1,0 1,1-1,-1 1,1-1,0 1,2 1,0 1,1-1,-1 1,1-1,0 0,-1-1,1 1,0-1,0 0,0 1,0-2,0 1,6 0,62 1,-52-2,2104-3,-1846 19,4-1,-217-16,16 0,0 3,81 13,-77-6,1-3,116-8,-62 0,-103 2,-6 0,-67 0,-5505 0,5520 3,31 4,34 5,87-2,69 10,-89-5,0-4,123-4,-8 7,-38-1,898-9,-558-7,1653 3,-2174 0,-3 0,-1-1,1 1,-1 0,0 0,1 1,-1-1,1 1,-1-1,0 1,1 0,-1 0,0 1,0-1,4 3,-7-4,0 1,0-1,0 0,0 1,0-1,0 1,0-1,0 0,0 1,0-1,0 0,0 1,0-1,0 0,-1 1,1-1,0 0,0 1,0-1,-1 0,1 1,0-1,0 0,-1 0,1 1,0-1,-1 0,1 0,0 0,0 1,-1-1,1 0,0 0,-1 0,1 0,-1 0,1 0,0 0,-1 0,1 0,0 0,-1 0,1 0,0 0,-1 0,-19 4,-62 2,-121-7,76-1,-426 19,-168-6,188-10,299 12,-113 2,290-15,18-2,1 2,-1 2,0 1,-46 11,-3-2,154 9,25-13,156-7,-106-4,1 4,160-3,-199-11,-67 6,43 0,46-8,-85 9,49-2,184-9,-111 5,198 11,-164 4,861-3,-1080 1,0 1,-31 8,-38 4,-158-12,-101 8,-483 10,542-23,-759 3,857 15,7-1,76-16,-89 4,158 4,-78 22,40-8,172-20,-28 2,2303-4,-1286 3,-6215-1,5078 3,-58 9,-36 3,145-15,-1 0,0 1,1 0,-1 0,1 0,-1 1,1 0,-9 4,14-6,-1 0,0 1,0-1,1 1,-1-1,0 1,1 0,-1-1,1 1,-1 0,1-1,-1 1,1 0,-1 0,1-1,-1 1,1 0,0 0,0 0,-1 0,1-1,0 1,0 2,0-2,1 1,0 0,-1 0,1-1,0 1,0 0,0-1,0 1,0-1,0 1,0-1,1 1,-1-1,0 0,4 3,3 2,1 0,0-1,0 0,0 0,1-1,-1 0,1-1,16 3,88 11,-64-11,162 23,21 5,245 3,94-24,197 2,-164-1,-72-1,2915-11,-1684-4,-1726 2,-21 2,1-2,-1 0,1-1,-1-1,0-1,0 0,17-6,-33 9,0-1,0 1,0 0,0-1,1 1,-1-1,0 1,0-1,-1 1,1-1,0 0,0 0,0 1,0-1,0 0,-1 0,1 0,0 0,-1 0,2-2,-2 3,-1-1,1 0,0 1,0-1,-1 0,1 1,0-1,-1 0,1 1,-1-1,1 1,-1-1,1 1,-1-1,1 1,-1-1,0 1,1-1,-1 1,0 0,1-1,-1 1,0 0,-53-16,48 14,-42-7,-1 1,-74-2,-104 12,85 1,-1707-3,1653-15,12 0,118 14,-238-14,138 2,-22-3,110 8,-1 3,-94 6,60 0,110-4,13-4,18-8,-25 14,17-8,0 2,1 0,0 2,37-6,15-4,-37 6,1 1,-1 1,75-2,-77 7,65-12,-23 2,5 1,-24 3,82-2,-91 8,76-13,-48 3,-66 11,0 0,-1-1,1 0,0-1,-1 0,12-5,-61 1,-838 6,421 3,-4054-2,4578-23,-20 12,1 2,0 2,55-1,148-15,-189 14,211-13,-155 15,188-35,-202 24,143-8,-55 9,310-27,-153 16,23 3,166-18,205-22,-511 50,45 3,57-3,-103 6,-71 6,-33-11,-75 7,58 0,-27 8,-51-1,-27 0,-13 0,-104 0,-33-1,-166 19,120 2,-70 10,66-12,131-14,-110 19,102-10,-128 6,198-19,-26 3,0 2,-51 14,54-11,0-2,-1 0,-45 3,59-9,-37 1,-86 13,-18 15,141-27,-40 11,51-13,0 0,0 0,1 0,-1 0,0 0,0 1,1-1,-1 0,0 0,0 1,1-1,-1 0,1 1,-1-1,0 1,1-1,-1 1,1-1,-1 1,1-1,-1 1,1 0,-1-1,1 1,0 0,-1-1,1 1,0 0,-1 0,1-1,0 1,0 0,0 0,0-1,0 1,0 0,0 0,0-1,0 1,0 0,0 0,1-1,-1 1,0 0,0-1,1 1,-1 0,0-1,1 1,-1 0,2 0,6 5,0-1,1 0,0-1,0 0,0 0,0-1,1 0,-1-1,17 2,-18-2,27 3,0-2,51 0,-48-3,68 9,82 14,-48-7,-52-8,162-7,-107-4,364 3,-563-1,-94-15,-50-2,52 7,-420-2,351 16,-900-3,948-15,5 1,50 16,49 0,-74-6,138 4,0 0,0 1,0-1,0 0,0 0,1 0,-1-1,0 1,0 0,0 0,0 0,0 0,0-1,1 1,-1-1,0 1,0 0,1-1,-1 1,0-1,0 0,1 1,-1-1,0 1,1-1,-2-1,3 1,0 0,-1 0,1 0,0 0,-1 0,1 0,0 0,0 0,0 1,0-1,0 0,-1 0,1 1,1-1,-1 1,1-1,52-20,59-4,214-20,-279 39,58-15,-60 11,65-6,175-17,-95 9,-98 11,68-4,110-11,6 0,25-4,-103 7,72-5,-70 4,-4-4,-157 20,-32 2,-27 2,-56 0,-122 7,72 2,118-3,-60-1,-1 4,-75 12,91-9,-88 1,91-7,0 2,-58 11,-99 16,91-13,16-4,34 1,27-4,-1-2,-73 4,91-9,1 0,-1 2,1 0,0 2,-24 9,-24 6,193-19,-78-3,-3 2,1-1,-1-3,1-2,75-18,-73 11,71-8,33-8,-93 15,105-9,-101 16,-12 0,8 0,66-15,-24-2,179-18,-22 18,129-9,-88 5,168-3,-434 28,0 0,34-9,27-1,-226 15,-86 5,-94 26,-147 18,-86 43,250-41,85-16,38-12,-44 10,-18 7,-78 20,214-36,-146 32,71-31,122-17,50-11,-1 1,1 0,-1 0,0 0,1 0,0 0,-1 0,1 0,0 1,-1-1,1 1,0 0,0 0,0 0,1 0,-3 2,4-3,1 0,-1-1,0 1,0 0,1 0,-1-1,0 1,1 0,-1-1,0 1,1 0,-1-1,1 1,-1 0,1-1,0 1,-1-1,1 1,0-1,-1 0,1 1,0-1,-1 1,1-1,0 0,0 0,-1 0,1 1,0-1,0 0,0 0,-1 0,1 0,2 0,32 4,-33-4,416 2,-205-5,2157 3,-2415 1,0 1,-65 12,-38 3,30-5,14-2,-208-7,151-5,0 0,-206 5,133 24,-63 2,-145-30,-268 12,-215 7,714-19,236-1,0-1,-1-1,1-1,31-11,-23 6,54-8,146-22,32-4,-52 17,38-3,-130 20,193-7,-87 2,-26 1,1033 12,-602 5,-584 3,-32 4,-16-9,0-1,-1 1,1 0,0 0,0-1,0 1,0 0,-1 0,1-1,0 1,-1 0,1 0,-1-1,1 1,0-1,-1 1,0 0,1-1,-1 1,1-1,-1 1,0-1,1 1,-1-1,0 0,1 1,-2-1,-13 8,0-1,-1-1,0 0,0-1,-1-1,0 0,-19 1,-10 3,-229 32,219-34,-963 106,985-108,-51 5,-100 24,-154 33,202-42,48-6,-65 10,123-23,0 1,-34 12,-22 5,75-20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1030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customXml" Target="../ink/ink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customXml" Target="../ink/ink2.xml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customXml" Target="../ink/ink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openxmlformats.org/officeDocument/2006/relationships/customXml" Target="../ink/ink8.xml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customXml" Target="../ink/ink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40803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Full Stack Development: A Comprehensive Guide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15837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explores full stack development. We will cover its core components. You will gain a clear understanding. It's a versatile skill.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545842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29" y="5466040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13128" y="5442228"/>
            <a:ext cx="2065853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Omar Falah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778" y="550069"/>
            <a:ext cx="5253990" cy="656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98" y="1735455"/>
            <a:ext cx="4299466" cy="239577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527" y="1735455"/>
            <a:ext cx="4299466" cy="239577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4655" y="1735455"/>
            <a:ext cx="4299466" cy="239577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398" y="4290893"/>
            <a:ext cx="13217604" cy="239577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98778" y="7040642"/>
            <a:ext cx="13232844" cy="638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 stack development offers a holistic approach. It creates robust, scalable web applications. Mastery of front-end, back-end, databases, and servers is key. Continuous learning and adaptation are crucial for success.</a:t>
            </a:r>
            <a:endParaRPr lang="en-US" sz="15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69846B-5862-4808-8810-91CD3FCCA762}"/>
                  </a:ext>
                </a:extLst>
              </p14:cNvPr>
              <p14:cNvContentPartPr/>
              <p14:nvPr/>
            </p14:nvContentPartPr>
            <p14:xfrm>
              <a:off x="12280480" y="7701200"/>
              <a:ext cx="2544120" cy="437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69846B-5862-4808-8810-91CD3FCCA7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17840" y="7638200"/>
                <a:ext cx="2669760" cy="563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6903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Full Stack Development?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519368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35937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Complete Coverage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4079915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combines both front-end and back-end. Developers manage all project aspects.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5206603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62326" y="52810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Broad Skill Set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462326" y="5767149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Proficiency in many technologies is key. This enables building dynamic web apps.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3004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Front-End Development (Client-Side)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080385"/>
            <a:ext cx="3705463" cy="2321362"/>
          </a:xfrm>
          <a:prstGeom prst="roundRect">
            <a:avLst>
              <a:gd name="adj" fmla="val 1400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3045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790712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Focuses on UI and UX. Technologies include HTML, CSS, JavaScript.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080385"/>
            <a:ext cx="3705463" cy="2321362"/>
          </a:xfrm>
          <a:prstGeom prst="roundRect">
            <a:avLst>
              <a:gd name="adj" fmla="val 1400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33045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Modern Frameworks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3790712"/>
            <a:ext cx="325707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React, Angular, Vue.js enhance development. Ensures responsive design for all devices.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111" y="581620"/>
            <a:ext cx="7668578" cy="138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Back-End Development (Server-Side)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111" y="2284333"/>
            <a:ext cx="1053941" cy="12648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94163" y="2495074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Server Logic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594163" y="2968228"/>
            <a:ext cx="6298525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Manages server, application, and database logic.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111" y="3549134"/>
            <a:ext cx="1053941" cy="12648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94163" y="3759875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Languages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594163" y="4233029"/>
            <a:ext cx="6298525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Languages include Python, Java, Node.js, PHP, Ruby.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111" y="4813935"/>
            <a:ext cx="1053941" cy="12648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94163" y="5024676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Frameworks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594163" y="5497830"/>
            <a:ext cx="6298525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Express.js, Django, Ruby on Rails are common.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4111" y="6078736"/>
            <a:ext cx="1053941" cy="156924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94163" y="6289477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Functionality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594163" y="6762631"/>
            <a:ext cx="6298525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Handles data, security, and APIs. Powers dynamic web features.</a:t>
            </a:r>
            <a:endParaRPr lang="en-US" sz="16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C0EBAE4-2CBE-4CCE-8E5E-E8D0FBFF7DBF}"/>
                  </a:ext>
                </a:extLst>
              </p14:cNvPr>
              <p14:cNvContentPartPr/>
              <p14:nvPr/>
            </p14:nvContentPartPr>
            <p14:xfrm>
              <a:off x="12495760" y="7772120"/>
              <a:ext cx="1344960" cy="193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C0EBAE4-2CBE-4CCE-8E5E-E8D0FBFF7D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486760" y="7763480"/>
                <a:ext cx="13626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D242BC4-B37C-4918-8104-DEEB264B4864}"/>
                  </a:ext>
                </a:extLst>
              </p14:cNvPr>
              <p14:cNvContentPartPr/>
              <p14:nvPr/>
            </p14:nvContentPartPr>
            <p14:xfrm>
              <a:off x="12964120" y="7894160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D242BC4-B37C-4918-8104-DEEB264B48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01120" y="78315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4F4DBE2-E4C5-4BEA-9C7A-8642954DEE74}"/>
                  </a:ext>
                </a:extLst>
              </p14:cNvPr>
              <p14:cNvContentPartPr/>
              <p14:nvPr/>
            </p14:nvContentPartPr>
            <p14:xfrm>
              <a:off x="12177520" y="7710560"/>
              <a:ext cx="2596320" cy="472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4F4DBE2-E4C5-4BEA-9C7A-8642954DEE7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114880" y="7647920"/>
                <a:ext cx="2721960" cy="59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8377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10789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Stores and manages application data. Ensures persistence and integrity.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4176474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 Types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76474" y="4410789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Relational (SQL) and Non-Relational (NoSQL) exist.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94640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Popular Choices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4640" y="4410789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MySQL, PostgreSQL, MongoDB, Cassandra are widely used.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1012805" y="38379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 Case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2805" y="4410789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Storing user profiles and preferences is a prime example.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CC3C0B6-1C3C-4E57-A6B8-38F034296108}"/>
                  </a:ext>
                </a:extLst>
              </p14:cNvPr>
              <p14:cNvContentPartPr/>
              <p14:nvPr/>
            </p14:nvContentPartPr>
            <p14:xfrm>
              <a:off x="12546880" y="7699400"/>
              <a:ext cx="1992240" cy="408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CC3C0B6-1C3C-4E57-A6B8-38F0342961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4240" y="7636760"/>
                <a:ext cx="211788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5F26C2-D80E-4FE6-8D02-39AF2BC496F7}"/>
                  </a:ext>
                </a:extLst>
              </p14:cNvPr>
              <p14:cNvContentPartPr/>
              <p14:nvPr/>
            </p14:nvContentPartPr>
            <p14:xfrm>
              <a:off x="13260040" y="7680680"/>
              <a:ext cx="1491120" cy="354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5F26C2-D80E-4FE6-8D02-39AF2BC496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97400" y="7618040"/>
                <a:ext cx="161676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81529F1-B1DB-4AD0-A110-5E63480A5732}"/>
                  </a:ext>
                </a:extLst>
              </p14:cNvPr>
              <p14:cNvContentPartPr/>
              <p14:nvPr/>
            </p14:nvContentPartPr>
            <p14:xfrm>
              <a:off x="13820920" y="7914680"/>
              <a:ext cx="700200" cy="209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81529F1-B1DB-4AD0-A110-5E63480A573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57920" y="7851680"/>
                <a:ext cx="825840" cy="335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21544"/>
            <a:ext cx="671095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Servers and Infrastructure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1959173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2717363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Hosting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3203496"/>
            <a:ext cx="236196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Servers host applications. They deliver content to users.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7419" y="1959173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77419" y="2717363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Web Servers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77419" y="3203496"/>
            <a:ext cx="2361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Apache, Nginx handle HTTP requests.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0129" y="1959173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0129" y="2717363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Cloud Platforms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10129" y="3203496"/>
            <a:ext cx="23619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AWS, Google Cloud, Azure offer scalability.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709" y="5023604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44709" y="5781794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Availability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44709" y="6267926"/>
            <a:ext cx="2361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Infrastructure ensures application availability.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5886803-43B4-489B-A2E7-67514107D4B4}"/>
                  </a:ext>
                </a:extLst>
              </p14:cNvPr>
              <p14:cNvContentPartPr/>
              <p14:nvPr/>
            </p14:nvContentPartPr>
            <p14:xfrm>
              <a:off x="12312520" y="7702280"/>
              <a:ext cx="2954160" cy="487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5886803-43B4-489B-A2E7-67514107D4B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249880" y="7639280"/>
                <a:ext cx="3079800" cy="613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78312"/>
            <a:ext cx="642246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Full Stack Ecosystem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4635" y="25740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Front-End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060144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interface and experience.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1924288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290" y="2702183"/>
            <a:ext cx="324088" cy="405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25740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Back-End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932" y="3060144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Server and application logic.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1924288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7308" y="3092827"/>
            <a:ext cx="324088" cy="4051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932" y="50313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4932" y="5517475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storage and management.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1924288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6664" y="5330845"/>
            <a:ext cx="324088" cy="40517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44635" y="50313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Servers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8309" y="5517475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Hosting and content delivery.</a:t>
            </a:r>
            <a:endParaRPr lang="en-US" sz="17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270" y="1924288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646" y="4940201"/>
            <a:ext cx="324088" cy="40517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58309" y="675774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APIs facilitate communication. Full stack developers orchestrate these components. This creates a seamless user experience from client to server.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A8AFE2B-A610-4120-A1DE-59C728E22B86}"/>
                  </a:ext>
                </a:extLst>
              </p14:cNvPr>
              <p14:cNvContentPartPr/>
              <p14:nvPr/>
            </p14:nvContentPartPr>
            <p14:xfrm>
              <a:off x="12536080" y="7741880"/>
              <a:ext cx="2450880" cy="397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A8AFE2B-A610-4120-A1DE-59C728E22B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473440" y="7678880"/>
                <a:ext cx="2576520" cy="523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6343" y="395049"/>
            <a:ext cx="5265420" cy="469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Popular Full Stack Technologies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986343" y="1150501"/>
            <a:ext cx="8144113" cy="471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9118521" y="1800225"/>
            <a:ext cx="1879640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MERN Stack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986343" y="2120741"/>
            <a:ext cx="81441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MongoDB, Express.js, React, Node.js.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986343" y="2849166"/>
            <a:ext cx="8144113" cy="471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3700" dirty="0"/>
          </a:p>
        </p:txBody>
      </p:sp>
      <p:sp>
        <p:nvSpPr>
          <p:cNvPr id="8" name="Text 5"/>
          <p:cNvSpPr/>
          <p:nvPr/>
        </p:nvSpPr>
        <p:spPr>
          <a:xfrm>
            <a:off x="9118521" y="3498890"/>
            <a:ext cx="1879640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MEAN Stack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986343" y="3819406"/>
            <a:ext cx="81441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MongoDB, Express.js, Angular, Node.js.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5986343" y="4547830"/>
            <a:ext cx="8144113" cy="471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3700" dirty="0"/>
          </a:p>
        </p:txBody>
      </p:sp>
      <p:sp>
        <p:nvSpPr>
          <p:cNvPr id="11" name="Text 8"/>
          <p:cNvSpPr/>
          <p:nvPr/>
        </p:nvSpPr>
        <p:spPr>
          <a:xfrm>
            <a:off x="9118521" y="5197554"/>
            <a:ext cx="1879640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Python/Django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986343" y="5518071"/>
            <a:ext cx="81441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back-end, Django web framework.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5986343" y="6246495"/>
            <a:ext cx="8144113" cy="471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3700" dirty="0"/>
          </a:p>
        </p:txBody>
      </p:sp>
      <p:sp>
        <p:nvSpPr>
          <p:cNvPr id="14" name="Text 11"/>
          <p:cNvSpPr/>
          <p:nvPr/>
        </p:nvSpPr>
        <p:spPr>
          <a:xfrm>
            <a:off x="9118521" y="6896219"/>
            <a:ext cx="1879640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LAMP Stack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986343" y="7216735"/>
            <a:ext cx="81441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Linux, Apache, MySQL, PHP.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5986343" y="7605951"/>
            <a:ext cx="8144113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Choice depends on project needs. Developer expertise also plays a role.</a:t>
            </a:r>
            <a:endParaRPr lang="en-US" sz="1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78B0968-F943-49DA-B4B7-EF74C7FE8B8B}"/>
                  </a:ext>
                </a:extLst>
              </p14:cNvPr>
              <p14:cNvContentPartPr/>
              <p14:nvPr/>
            </p14:nvContentPartPr>
            <p14:xfrm>
              <a:off x="11903920" y="7700840"/>
              <a:ext cx="3693240" cy="448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78B0968-F943-49DA-B4B7-EF74C7FE8B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40920" y="7638200"/>
                <a:ext cx="3818880" cy="574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47487"/>
            <a:ext cx="881955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Benefits of Full Stack Development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1993463"/>
            <a:ext cx="1639133" cy="1265992"/>
          </a:xfrm>
          <a:prstGeom prst="roundRect">
            <a:avLst>
              <a:gd name="adj" fmla="val 25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535" y="2436019"/>
            <a:ext cx="304681" cy="3807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14017" y="22100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Versatility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614017" y="2696170"/>
            <a:ext cx="402359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Handle diverse project requirements.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2505670" y="3244215"/>
            <a:ext cx="11258193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sp>
        <p:nvSpPr>
          <p:cNvPr id="8" name="Shape 5"/>
          <p:cNvSpPr/>
          <p:nvPr/>
        </p:nvSpPr>
        <p:spPr>
          <a:xfrm>
            <a:off x="758309" y="3367683"/>
            <a:ext cx="3278386" cy="1265992"/>
          </a:xfrm>
          <a:prstGeom prst="roundRect">
            <a:avLst>
              <a:gd name="adj" fmla="val 25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162" y="3810238"/>
            <a:ext cx="304681" cy="3807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253270" y="358425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4253270" y="4070390"/>
            <a:ext cx="467606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Faster development, reduced coordination.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4144923" y="4618434"/>
            <a:ext cx="9618940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sp>
        <p:nvSpPr>
          <p:cNvPr id="13" name="Shape 9"/>
          <p:cNvSpPr/>
          <p:nvPr/>
        </p:nvSpPr>
        <p:spPr>
          <a:xfrm>
            <a:off x="758309" y="4741902"/>
            <a:ext cx="4917638" cy="1265992"/>
          </a:xfrm>
          <a:prstGeom prst="roundRect">
            <a:avLst>
              <a:gd name="adj" fmla="val 25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4788" y="5184458"/>
            <a:ext cx="304681" cy="38076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892522" y="49584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Autonomy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5892522" y="5444609"/>
            <a:ext cx="357878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Greater control over applications.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5784175" y="5992654"/>
            <a:ext cx="7979688" cy="15240"/>
          </a:xfrm>
          <a:prstGeom prst="roundRect">
            <a:avLst>
              <a:gd name="adj" fmla="val 2132502"/>
            </a:avLst>
          </a:prstGeom>
          <a:solidFill>
            <a:srgbClr val="BACFDD"/>
          </a:solidFill>
          <a:ln/>
        </p:spPr>
      </p:sp>
      <p:sp>
        <p:nvSpPr>
          <p:cNvPr id="18" name="Shape 13"/>
          <p:cNvSpPr/>
          <p:nvPr/>
        </p:nvSpPr>
        <p:spPr>
          <a:xfrm>
            <a:off x="758309" y="6116122"/>
            <a:ext cx="6556891" cy="1265992"/>
          </a:xfrm>
          <a:prstGeom prst="roundRect">
            <a:avLst>
              <a:gd name="adj" fmla="val 25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414" y="6558677"/>
            <a:ext cx="304681" cy="380762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531775" y="63326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Career Growth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31775" y="6818828"/>
            <a:ext cx="38456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demand.</a:t>
            </a:r>
            <a:endParaRPr lang="en-US" sz="17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AA8BB0E-6A1A-476F-ACBA-4B98ABBDC28E}"/>
                  </a:ext>
                </a:extLst>
              </p14:cNvPr>
              <p14:cNvContentPartPr/>
              <p14:nvPr/>
            </p14:nvContentPartPr>
            <p14:xfrm>
              <a:off x="12069160" y="7811720"/>
              <a:ext cx="2553840" cy="276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AA8BB0E-6A1A-476F-ACBA-4B98ABBDC28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06160" y="7748720"/>
                <a:ext cx="2679480" cy="402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462</Words>
  <Application>Microsoft Office PowerPoint</Application>
  <PresentationFormat>Custom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Montserrat Bold</vt:lpstr>
      <vt:lpstr>Montserrat</vt:lpstr>
      <vt:lpstr>Barlow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Britni Ozaine</cp:lastModifiedBy>
  <cp:revision>3</cp:revision>
  <dcterms:created xsi:type="dcterms:W3CDTF">2025-06-09T10:34:47Z</dcterms:created>
  <dcterms:modified xsi:type="dcterms:W3CDTF">2025-06-10T17:45:19Z</dcterms:modified>
</cp:coreProperties>
</file>